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8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99" r:id="rId12"/>
    <p:sldId id="300" r:id="rId13"/>
    <p:sldId id="272" r:id="rId14"/>
    <p:sldId id="286" r:id="rId15"/>
    <p:sldId id="264" r:id="rId16"/>
    <p:sldId id="266" r:id="rId17"/>
    <p:sldId id="293" r:id="rId18"/>
    <p:sldId id="269" r:id="rId19"/>
    <p:sldId id="294" r:id="rId20"/>
    <p:sldId id="302" r:id="rId21"/>
    <p:sldId id="281" r:id="rId22"/>
    <p:sldId id="275" r:id="rId23"/>
    <p:sldId id="289" r:id="rId24"/>
    <p:sldId id="292" r:id="rId25"/>
    <p:sldId id="291" r:id="rId26"/>
    <p:sldId id="287" r:id="rId27"/>
    <p:sldId id="273" r:id="rId28"/>
    <p:sldId id="297" r:id="rId29"/>
    <p:sldId id="295" r:id="rId30"/>
    <p:sldId id="296" r:id="rId31"/>
    <p:sldId id="290" r:id="rId32"/>
    <p:sldId id="259" r:id="rId33"/>
    <p:sldId id="276" r:id="rId34"/>
    <p:sldId id="263" r:id="rId35"/>
    <p:sldId id="280" r:id="rId36"/>
    <p:sldId id="258" r:id="rId37"/>
    <p:sldId id="260" r:id="rId38"/>
    <p:sldId id="262" r:id="rId39"/>
    <p:sldId id="268" r:id="rId40"/>
    <p:sldId id="283" r:id="rId41"/>
    <p:sldId id="271" r:id="rId42"/>
    <p:sldId id="301" r:id="rId43"/>
    <p:sldId id="270" r:id="rId44"/>
    <p:sldId id="274" r:id="rId45"/>
    <p:sldId id="288" r:id="rId46"/>
    <p:sldId id="29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426" autoAdjust="0"/>
  </p:normalViewPr>
  <p:slideViewPr>
    <p:cSldViewPr snapToGrid="0">
      <p:cViewPr varScale="1">
        <p:scale>
          <a:sx n="85" d="100"/>
          <a:sy n="85" d="100"/>
        </p:scale>
        <p:origin x="126" y="14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55680"/>
        <c:axId val="66857600"/>
      </c:scatterChart>
      <c:valAx>
        <c:axId val="6685568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857600"/>
        <c:crosses val="autoZero"/>
        <c:crossBetween val="midCat"/>
      </c:valAx>
      <c:valAx>
        <c:axId val="668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85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80832"/>
        <c:axId val="58682752"/>
      </c:scatterChart>
      <c:valAx>
        <c:axId val="5868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8682752"/>
        <c:crosses val="autoZero"/>
        <c:crossBetween val="midCat"/>
      </c:valAx>
      <c:valAx>
        <c:axId val="58682752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86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91584"/>
        <c:axId val="60693504"/>
      </c:scatterChart>
      <c:valAx>
        <c:axId val="60691584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0693504"/>
        <c:crosses val="autoZero"/>
        <c:crossBetween val="midCat"/>
      </c:valAx>
      <c:valAx>
        <c:axId val="6069350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0691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one!$AA$1</c:f>
              <c:strCache>
                <c:ptCount val="1"/>
                <c:pt idx="0">
                  <c:v>Relax Baseline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one!$AA$2:$AA$4043</c:f>
              <c:numCache>
                <c:formatCode>General</c:formatCode>
                <c:ptCount val="4042"/>
                <c:pt idx="0">
                  <c:v>296</c:v>
                </c:pt>
                <c:pt idx="1">
                  <c:v>296.00000000000006</c:v>
                </c:pt>
                <c:pt idx="2">
                  <c:v>295.8</c:v>
                </c:pt>
                <c:pt idx="3">
                  <c:v>295.92</c:v>
                </c:pt>
                <c:pt idx="4">
                  <c:v>295.92800000000005</c:v>
                </c:pt>
                <c:pt idx="5">
                  <c:v>295.93520000000007</c:v>
                </c:pt>
                <c:pt idx="6">
                  <c:v>295.94168000000008</c:v>
                </c:pt>
                <c:pt idx="7">
                  <c:v>295.74751200000003</c:v>
                </c:pt>
                <c:pt idx="8">
                  <c:v>295.87276080000004</c:v>
                </c:pt>
                <c:pt idx="9">
                  <c:v>295.88548472000008</c:v>
                </c:pt>
                <c:pt idx="10">
                  <c:v>295.59693624800008</c:v>
                </c:pt>
                <c:pt idx="11">
                  <c:v>295.53724262320009</c:v>
                </c:pt>
                <c:pt idx="12">
                  <c:v>295.58351836088013</c:v>
                </c:pt>
                <c:pt idx="13">
                  <c:v>295.52516652479216</c:v>
                </c:pt>
                <c:pt idx="14">
                  <c:v>295.37264987231293</c:v>
                </c:pt>
                <c:pt idx="15">
                  <c:v>295.13538488508163</c:v>
                </c:pt>
                <c:pt idx="16">
                  <c:v>295.22184639657348</c:v>
                </c:pt>
                <c:pt idx="17">
                  <c:v>295.09966175691613</c:v>
                </c:pt>
                <c:pt idx="18">
                  <c:v>294.88969558122454</c:v>
                </c:pt>
                <c:pt idx="19">
                  <c:v>294.9007260231021</c:v>
                </c:pt>
                <c:pt idx="20">
                  <c:v>294.9106534207919</c:v>
                </c:pt>
                <c:pt idx="21">
                  <c:v>294.71958807871272</c:v>
                </c:pt>
                <c:pt idx="22">
                  <c:v>294.64762927084143</c:v>
                </c:pt>
                <c:pt idx="23">
                  <c:v>294.5828663437573</c:v>
                </c:pt>
                <c:pt idx="24">
                  <c:v>294.7245797093816</c:v>
                </c:pt>
                <c:pt idx="25">
                  <c:v>294.65212173844344</c:v>
                </c:pt>
                <c:pt idx="26">
                  <c:v>294.4869095645991</c:v>
                </c:pt>
                <c:pt idx="27">
                  <c:v>294.53821860813918</c:v>
                </c:pt>
                <c:pt idx="28">
                  <c:v>294.58439674732529</c:v>
                </c:pt>
                <c:pt idx="29">
                  <c:v>294.62595707259277</c:v>
                </c:pt>
                <c:pt idx="30">
                  <c:v>294.56336136533349</c:v>
                </c:pt>
                <c:pt idx="31">
                  <c:v>294.40702522880014</c:v>
                </c:pt>
                <c:pt idx="32">
                  <c:v>294.46632270592011</c:v>
                </c:pt>
                <c:pt idx="33">
                  <c:v>294.61969043532815</c:v>
                </c:pt>
                <c:pt idx="34">
                  <c:v>294.61969043532815</c:v>
                </c:pt>
                <c:pt idx="35">
                  <c:v>294.65772139179535</c:v>
                </c:pt>
                <c:pt idx="36">
                  <c:v>294.79194925261584</c:v>
                </c:pt>
                <c:pt idx="37">
                  <c:v>294.81275432735424</c:v>
                </c:pt>
                <c:pt idx="38">
                  <c:v>294.83147889461884</c:v>
                </c:pt>
                <c:pt idx="39">
                  <c:v>294.74833100515696</c:v>
                </c:pt>
                <c:pt idx="40">
                  <c:v>294.97349790464125</c:v>
                </c:pt>
                <c:pt idx="41">
                  <c:v>294.97614811417714</c:v>
                </c:pt>
                <c:pt idx="42">
                  <c:v>294.97614811417714</c:v>
                </c:pt>
                <c:pt idx="43">
                  <c:v>295.07853330275947</c:v>
                </c:pt>
                <c:pt idx="44">
                  <c:v>295.17067997248353</c:v>
                </c:pt>
                <c:pt idx="45">
                  <c:v>294.95361197523522</c:v>
                </c:pt>
                <c:pt idx="46">
                  <c:v>294.8582507777117</c:v>
                </c:pt>
                <c:pt idx="47">
                  <c:v>294.77242569994053</c:v>
                </c:pt>
                <c:pt idx="48">
                  <c:v>294.79518312994651</c:v>
                </c:pt>
                <c:pt idx="49">
                  <c:v>294.61566481695189</c:v>
                </c:pt>
                <c:pt idx="50">
                  <c:v>294.61566481695189</c:v>
                </c:pt>
                <c:pt idx="51">
                  <c:v>294.61566481695189</c:v>
                </c:pt>
                <c:pt idx="52">
                  <c:v>294.61566481695189</c:v>
                </c:pt>
                <c:pt idx="53">
                  <c:v>294.61566481695189</c:v>
                </c:pt>
                <c:pt idx="54">
                  <c:v>294.61566481695189</c:v>
                </c:pt>
                <c:pt idx="55">
                  <c:v>294.61566481695189</c:v>
                </c:pt>
                <c:pt idx="56">
                  <c:v>294.61566481695189</c:v>
                </c:pt>
                <c:pt idx="57">
                  <c:v>294.61566481695189</c:v>
                </c:pt>
                <c:pt idx="58">
                  <c:v>294.61566481695189</c:v>
                </c:pt>
                <c:pt idx="59">
                  <c:v>294.45409833525673</c:v>
                </c:pt>
                <c:pt idx="60">
                  <c:v>294.30868850173107</c:v>
                </c:pt>
                <c:pt idx="61">
                  <c:v>294.30868850173107</c:v>
                </c:pt>
                <c:pt idx="62">
                  <c:v>294.30868850173107</c:v>
                </c:pt>
                <c:pt idx="63">
                  <c:v>294.17781965155797</c:v>
                </c:pt>
                <c:pt idx="64">
                  <c:v>294.2600376864022</c:v>
                </c:pt>
                <c:pt idx="65">
                  <c:v>294.23403391776196</c:v>
                </c:pt>
                <c:pt idx="66">
                  <c:v>294.23403391776196</c:v>
                </c:pt>
                <c:pt idx="67">
                  <c:v>294.3106305259858</c:v>
                </c:pt>
                <c:pt idx="68">
                  <c:v>294.37956747338723</c:v>
                </c:pt>
                <c:pt idx="69">
                  <c:v>294.34161072604849</c:v>
                </c:pt>
                <c:pt idx="70">
                  <c:v>294.3074496534436</c:v>
                </c:pt>
                <c:pt idx="71">
                  <c:v>294.27670468809924</c:v>
                </c:pt>
                <c:pt idx="72">
                  <c:v>294.44903421928933</c:v>
                </c:pt>
                <c:pt idx="73">
                  <c:v>294.30413079736041</c:v>
                </c:pt>
                <c:pt idx="74">
                  <c:v>294.30413079736041</c:v>
                </c:pt>
                <c:pt idx="75">
                  <c:v>294.47371771762442</c:v>
                </c:pt>
                <c:pt idx="76">
                  <c:v>294.52634594586198</c:v>
                </c:pt>
                <c:pt idx="77">
                  <c:v>294.3737113512758</c:v>
                </c:pt>
                <c:pt idx="78">
                  <c:v>294.43634021614821</c:v>
                </c:pt>
                <c:pt idx="79">
                  <c:v>294.49270619453341</c:v>
                </c:pt>
                <c:pt idx="80">
                  <c:v>294.6434355750801</c:v>
                </c:pt>
                <c:pt idx="81">
                  <c:v>294.57909201757207</c:v>
                </c:pt>
                <c:pt idx="82">
                  <c:v>294.42118281581486</c:v>
                </c:pt>
                <c:pt idx="83">
                  <c:v>294.5790645342334</c:v>
                </c:pt>
                <c:pt idx="84">
                  <c:v>294.62115808081006</c:v>
                </c:pt>
                <c:pt idx="85">
                  <c:v>294.45904227272905</c:v>
                </c:pt>
                <c:pt idx="86">
                  <c:v>294.51313804545617</c:v>
                </c:pt>
                <c:pt idx="87">
                  <c:v>294.46182424091052</c:v>
                </c:pt>
                <c:pt idx="88">
                  <c:v>294.51564181681948</c:v>
                </c:pt>
                <c:pt idx="89">
                  <c:v>294.56407763513755</c:v>
                </c:pt>
                <c:pt idx="90">
                  <c:v>294.4076698716238</c:v>
                </c:pt>
                <c:pt idx="91">
                  <c:v>294.56690288446146</c:v>
                </c:pt>
                <c:pt idx="92">
                  <c:v>294.61021259601534</c:v>
                </c:pt>
                <c:pt idx="93">
                  <c:v>294.44919133641383</c:v>
                </c:pt>
                <c:pt idx="94">
                  <c:v>294.40427220277246</c:v>
                </c:pt>
                <c:pt idx="95">
                  <c:v>294.56384498249525</c:v>
                </c:pt>
                <c:pt idx="96">
                  <c:v>294.60746048424573</c:v>
                </c:pt>
                <c:pt idx="97">
                  <c:v>294.6467144358212</c:v>
                </c:pt>
                <c:pt idx="98">
                  <c:v>294.48204299223909</c:v>
                </c:pt>
                <c:pt idx="99">
                  <c:v>294.73383869301517</c:v>
                </c:pt>
                <c:pt idx="100">
                  <c:v>294.86045482371367</c:v>
                </c:pt>
                <c:pt idx="101">
                  <c:v>294.67440934134231</c:v>
                </c:pt>
                <c:pt idx="102">
                  <c:v>294.8069684072081</c:v>
                </c:pt>
                <c:pt idx="103">
                  <c:v>294.92627156648734</c:v>
                </c:pt>
                <c:pt idx="104">
                  <c:v>295.03364440983864</c:v>
                </c:pt>
                <c:pt idx="105">
                  <c:v>294.93027996885479</c:v>
                </c:pt>
                <c:pt idx="106">
                  <c:v>294.83725197196929</c:v>
                </c:pt>
                <c:pt idx="107">
                  <c:v>294.9535267747724</c:v>
                </c:pt>
                <c:pt idx="108">
                  <c:v>294.95817409729517</c:v>
                </c:pt>
                <c:pt idx="109">
                  <c:v>294.76235668756567</c:v>
                </c:pt>
                <c:pt idx="110">
                  <c:v>294.88612101880915</c:v>
                </c:pt>
                <c:pt idx="111">
                  <c:v>294.99750891692827</c:v>
                </c:pt>
                <c:pt idx="112">
                  <c:v>294.89775802523542</c:v>
                </c:pt>
                <c:pt idx="113">
                  <c:v>294.70798222271191</c:v>
                </c:pt>
                <c:pt idx="114">
                  <c:v>294.70798222271191</c:v>
                </c:pt>
                <c:pt idx="115">
                  <c:v>294.53718400044073</c:v>
                </c:pt>
                <c:pt idx="116">
                  <c:v>294.53718400044073</c:v>
                </c:pt>
                <c:pt idx="117">
                  <c:v>294.53718400044073</c:v>
                </c:pt>
                <c:pt idx="118">
                  <c:v>294.53718400044073</c:v>
                </c:pt>
                <c:pt idx="119">
                  <c:v>294.53718400044073</c:v>
                </c:pt>
                <c:pt idx="120">
                  <c:v>294.53718400044073</c:v>
                </c:pt>
                <c:pt idx="121">
                  <c:v>294.53718400044073</c:v>
                </c:pt>
                <c:pt idx="122">
                  <c:v>294.53718400044073</c:v>
                </c:pt>
                <c:pt idx="123">
                  <c:v>294.53718400044073</c:v>
                </c:pt>
                <c:pt idx="124">
                  <c:v>294.53718400044073</c:v>
                </c:pt>
                <c:pt idx="125">
                  <c:v>294.53718400044073</c:v>
                </c:pt>
                <c:pt idx="126">
                  <c:v>294.53718400044073</c:v>
                </c:pt>
                <c:pt idx="127">
                  <c:v>294.53718400044073</c:v>
                </c:pt>
                <c:pt idx="128">
                  <c:v>294.53718400044073</c:v>
                </c:pt>
                <c:pt idx="129">
                  <c:v>294.53718400044073</c:v>
                </c:pt>
                <c:pt idx="130">
                  <c:v>294.53718400044073</c:v>
                </c:pt>
                <c:pt idx="131">
                  <c:v>294.53718400044073</c:v>
                </c:pt>
                <c:pt idx="132">
                  <c:v>294.53718400044073</c:v>
                </c:pt>
                <c:pt idx="133">
                  <c:v>294.53718400044073</c:v>
                </c:pt>
                <c:pt idx="134">
                  <c:v>294.53718400044073</c:v>
                </c:pt>
                <c:pt idx="135">
                  <c:v>294.53718400044073</c:v>
                </c:pt>
                <c:pt idx="136">
                  <c:v>294.53718400044073</c:v>
                </c:pt>
                <c:pt idx="137">
                  <c:v>294.53718400044073</c:v>
                </c:pt>
                <c:pt idx="138">
                  <c:v>294.53718400044073</c:v>
                </c:pt>
                <c:pt idx="139">
                  <c:v>294.53718400044073</c:v>
                </c:pt>
                <c:pt idx="140">
                  <c:v>294.53718400044073</c:v>
                </c:pt>
                <c:pt idx="141">
                  <c:v>294.53718400044073</c:v>
                </c:pt>
                <c:pt idx="142">
                  <c:v>294.53718400044073</c:v>
                </c:pt>
                <c:pt idx="143">
                  <c:v>294.53718400044073</c:v>
                </c:pt>
                <c:pt idx="144">
                  <c:v>294.53718400044073</c:v>
                </c:pt>
                <c:pt idx="145">
                  <c:v>294.53718400044073</c:v>
                </c:pt>
                <c:pt idx="146">
                  <c:v>294.53718400044073</c:v>
                </c:pt>
                <c:pt idx="147">
                  <c:v>294.53718400044073</c:v>
                </c:pt>
                <c:pt idx="148">
                  <c:v>294.53718400044073</c:v>
                </c:pt>
                <c:pt idx="149">
                  <c:v>294.53718400044073</c:v>
                </c:pt>
                <c:pt idx="150">
                  <c:v>294.53718400044073</c:v>
                </c:pt>
                <c:pt idx="151">
                  <c:v>294.53718400044073</c:v>
                </c:pt>
                <c:pt idx="152">
                  <c:v>294.53718400044073</c:v>
                </c:pt>
                <c:pt idx="153">
                  <c:v>294.53718400044073</c:v>
                </c:pt>
                <c:pt idx="154">
                  <c:v>294.53718400044073</c:v>
                </c:pt>
                <c:pt idx="155">
                  <c:v>294.53718400044073</c:v>
                </c:pt>
                <c:pt idx="156">
                  <c:v>294.53718400044073</c:v>
                </c:pt>
                <c:pt idx="157">
                  <c:v>294.53718400044073</c:v>
                </c:pt>
                <c:pt idx="158">
                  <c:v>294.53718400044073</c:v>
                </c:pt>
                <c:pt idx="159">
                  <c:v>294.53718400044073</c:v>
                </c:pt>
                <c:pt idx="160">
                  <c:v>294.53718400044073</c:v>
                </c:pt>
                <c:pt idx="161">
                  <c:v>294.53718400044073</c:v>
                </c:pt>
                <c:pt idx="162">
                  <c:v>294.53718400044073</c:v>
                </c:pt>
                <c:pt idx="163">
                  <c:v>294.53718400044073</c:v>
                </c:pt>
                <c:pt idx="164">
                  <c:v>294.53718400044073</c:v>
                </c:pt>
                <c:pt idx="165">
                  <c:v>294.53718400044073</c:v>
                </c:pt>
                <c:pt idx="166">
                  <c:v>294.53718400044073</c:v>
                </c:pt>
                <c:pt idx="167">
                  <c:v>294.53718400044073</c:v>
                </c:pt>
                <c:pt idx="168">
                  <c:v>294.53718400044073</c:v>
                </c:pt>
                <c:pt idx="169">
                  <c:v>294.53718400044073</c:v>
                </c:pt>
                <c:pt idx="170">
                  <c:v>294.53718400044073</c:v>
                </c:pt>
                <c:pt idx="171">
                  <c:v>294.53718400044073</c:v>
                </c:pt>
                <c:pt idx="172">
                  <c:v>294.53718400044073</c:v>
                </c:pt>
                <c:pt idx="173">
                  <c:v>294.53718400044073</c:v>
                </c:pt>
                <c:pt idx="174">
                  <c:v>294.53718400044073</c:v>
                </c:pt>
                <c:pt idx="175">
                  <c:v>294.53718400044073</c:v>
                </c:pt>
                <c:pt idx="176">
                  <c:v>294.53718400044073</c:v>
                </c:pt>
                <c:pt idx="177">
                  <c:v>294.53718400044073</c:v>
                </c:pt>
                <c:pt idx="178">
                  <c:v>294.53718400044073</c:v>
                </c:pt>
                <c:pt idx="179">
                  <c:v>294.53718400044073</c:v>
                </c:pt>
                <c:pt idx="180">
                  <c:v>294.53718400044073</c:v>
                </c:pt>
                <c:pt idx="181">
                  <c:v>294.53718400044073</c:v>
                </c:pt>
                <c:pt idx="182">
                  <c:v>294.53718400044073</c:v>
                </c:pt>
                <c:pt idx="183">
                  <c:v>294.53718400044073</c:v>
                </c:pt>
                <c:pt idx="184">
                  <c:v>294.53718400044073</c:v>
                </c:pt>
                <c:pt idx="185">
                  <c:v>294.53718400044073</c:v>
                </c:pt>
                <c:pt idx="186">
                  <c:v>294.53718400044073</c:v>
                </c:pt>
                <c:pt idx="187">
                  <c:v>294.53718400044073</c:v>
                </c:pt>
                <c:pt idx="188">
                  <c:v>294.53718400044073</c:v>
                </c:pt>
                <c:pt idx="189">
                  <c:v>294.53718400044073</c:v>
                </c:pt>
                <c:pt idx="190">
                  <c:v>294.53718400044073</c:v>
                </c:pt>
                <c:pt idx="191">
                  <c:v>294.53718400044073</c:v>
                </c:pt>
                <c:pt idx="192">
                  <c:v>294.53718400044073</c:v>
                </c:pt>
                <c:pt idx="193">
                  <c:v>294.53718400044073</c:v>
                </c:pt>
                <c:pt idx="194">
                  <c:v>294.53718400044073</c:v>
                </c:pt>
                <c:pt idx="195">
                  <c:v>294.53718400044073</c:v>
                </c:pt>
                <c:pt idx="196">
                  <c:v>294.53718400044073</c:v>
                </c:pt>
                <c:pt idx="197">
                  <c:v>294.53718400044073</c:v>
                </c:pt>
                <c:pt idx="198">
                  <c:v>294.53718400044073</c:v>
                </c:pt>
                <c:pt idx="199">
                  <c:v>294.53718400044073</c:v>
                </c:pt>
                <c:pt idx="200">
                  <c:v>294.53718400044073</c:v>
                </c:pt>
                <c:pt idx="201">
                  <c:v>294.53718400044073</c:v>
                </c:pt>
                <c:pt idx="202">
                  <c:v>294.53718400044073</c:v>
                </c:pt>
                <c:pt idx="203">
                  <c:v>294.53718400044073</c:v>
                </c:pt>
                <c:pt idx="204">
                  <c:v>294.48346560039664</c:v>
                </c:pt>
                <c:pt idx="205">
                  <c:v>294.48346560039664</c:v>
                </c:pt>
                <c:pt idx="206">
                  <c:v>294.43511904035694</c:v>
                </c:pt>
                <c:pt idx="207">
                  <c:v>294.29160713632126</c:v>
                </c:pt>
                <c:pt idx="208">
                  <c:v>294.16244642268913</c:v>
                </c:pt>
                <c:pt idx="209">
                  <c:v>294.1462017804202</c:v>
                </c:pt>
                <c:pt idx="210">
                  <c:v>294.23158160237818</c:v>
                </c:pt>
                <c:pt idx="211">
                  <c:v>294.20842344214037</c:v>
                </c:pt>
                <c:pt idx="212">
                  <c:v>294.18758109792634</c:v>
                </c:pt>
                <c:pt idx="213">
                  <c:v>294.16882298813368</c:v>
                </c:pt>
                <c:pt idx="214">
                  <c:v>294.35194068932037</c:v>
                </c:pt>
                <c:pt idx="215">
                  <c:v>294.51674662038835</c:v>
                </c:pt>
                <c:pt idx="216">
                  <c:v>294.36507195834952</c:v>
                </c:pt>
                <c:pt idx="217">
                  <c:v>294.32856476251453</c:v>
                </c:pt>
                <c:pt idx="218">
                  <c:v>294.39570828626307</c:v>
                </c:pt>
                <c:pt idx="219">
                  <c:v>294.45613745763677</c:v>
                </c:pt>
                <c:pt idx="220">
                  <c:v>294.31052371187309</c:v>
                </c:pt>
                <c:pt idx="221">
                  <c:v>294.17947134068578</c:v>
                </c:pt>
                <c:pt idx="222">
                  <c:v>294.36152420661722</c:v>
                </c:pt>
                <c:pt idx="223">
                  <c:v>294.3253717859555</c:v>
                </c:pt>
                <c:pt idx="224">
                  <c:v>294.19283460735994</c:v>
                </c:pt>
                <c:pt idx="225">
                  <c:v>294.27355114662396</c:v>
                </c:pt>
                <c:pt idx="226">
                  <c:v>294.44619603196162</c:v>
                </c:pt>
                <c:pt idx="227">
                  <c:v>294.40157642876545</c:v>
                </c:pt>
                <c:pt idx="228">
                  <c:v>294.36141878588887</c:v>
                </c:pt>
                <c:pt idx="229">
                  <c:v>294.36141878588887</c:v>
                </c:pt>
                <c:pt idx="230">
                  <c:v>294.5252769073</c:v>
                </c:pt>
                <c:pt idx="231">
                  <c:v>294.47274921656998</c:v>
                </c:pt>
                <c:pt idx="232">
                  <c:v>294.32547429491302</c:v>
                </c:pt>
                <c:pt idx="233">
                  <c:v>294.39292686542171</c:v>
                </c:pt>
                <c:pt idx="234">
                  <c:v>294.35363417887953</c:v>
                </c:pt>
                <c:pt idx="235">
                  <c:v>294.41827076099156</c:v>
                </c:pt>
                <c:pt idx="236">
                  <c:v>294.37644368489237</c:v>
                </c:pt>
                <c:pt idx="237">
                  <c:v>294.23879931640317</c:v>
                </c:pt>
                <c:pt idx="238">
                  <c:v>294.31491938476285</c:v>
                </c:pt>
                <c:pt idx="239">
                  <c:v>294.48342744628661</c:v>
                </c:pt>
                <c:pt idx="240">
                  <c:v>294.48342744628661</c:v>
                </c:pt>
                <c:pt idx="241">
                  <c:v>294.43508470165796</c:v>
                </c:pt>
                <c:pt idx="242">
                  <c:v>294.39157623149214</c:v>
                </c:pt>
                <c:pt idx="243">
                  <c:v>294.45241860834295</c:v>
                </c:pt>
                <c:pt idx="244">
                  <c:v>294.40717674750863</c:v>
                </c:pt>
                <c:pt idx="245">
                  <c:v>294.26645907275781</c:v>
                </c:pt>
                <c:pt idx="246">
                  <c:v>294.43981316548206</c:v>
                </c:pt>
                <c:pt idx="247">
                  <c:v>294.39583184893382</c:v>
                </c:pt>
                <c:pt idx="248">
                  <c:v>294.39583184893382</c:v>
                </c:pt>
                <c:pt idx="249">
                  <c:v>294.45624866404046</c:v>
                </c:pt>
                <c:pt idx="250">
                  <c:v>294.51062379763641</c:v>
                </c:pt>
                <c:pt idx="251">
                  <c:v>294.35956141787278</c:v>
                </c:pt>
                <c:pt idx="252">
                  <c:v>294.32360527608552</c:v>
                </c:pt>
                <c:pt idx="253">
                  <c:v>294.32360527608552</c:v>
                </c:pt>
                <c:pt idx="254">
                  <c:v>294.49124474847702</c:v>
                </c:pt>
                <c:pt idx="255">
                  <c:v>294.54212027362934</c:v>
                </c:pt>
                <c:pt idx="256">
                  <c:v>294.54212027362934</c:v>
                </c:pt>
                <c:pt idx="257">
                  <c:v>294.68790824626643</c:v>
                </c:pt>
                <c:pt idx="258">
                  <c:v>294.61911742163977</c:v>
                </c:pt>
                <c:pt idx="259">
                  <c:v>294.45720567947581</c:v>
                </c:pt>
                <c:pt idx="260">
                  <c:v>294.51148511152826</c:v>
                </c:pt>
                <c:pt idx="261">
                  <c:v>294.36033660037543</c:v>
                </c:pt>
                <c:pt idx="262">
                  <c:v>294.32430294033787</c:v>
                </c:pt>
                <c:pt idx="263">
                  <c:v>294.39187264630408</c:v>
                </c:pt>
                <c:pt idx="264">
                  <c:v>294.39187264630408</c:v>
                </c:pt>
                <c:pt idx="265">
                  <c:v>294.45268538167369</c:v>
                </c:pt>
                <c:pt idx="266">
                  <c:v>294.60741684350637</c:v>
                </c:pt>
                <c:pt idx="267">
                  <c:v>294.54667515915571</c:v>
                </c:pt>
                <c:pt idx="268">
                  <c:v>294.39200764324016</c:v>
                </c:pt>
                <c:pt idx="269">
                  <c:v>294.25280687891615</c:v>
                </c:pt>
                <c:pt idx="270">
                  <c:v>294.42752619102458</c:v>
                </c:pt>
                <c:pt idx="271">
                  <c:v>294.3847735719221</c:v>
                </c:pt>
                <c:pt idx="272">
                  <c:v>294.3847735719221</c:v>
                </c:pt>
                <c:pt idx="273">
                  <c:v>294.34629621472988</c:v>
                </c:pt>
                <c:pt idx="274">
                  <c:v>294.5116665932569</c:v>
                </c:pt>
                <c:pt idx="275">
                  <c:v>294.36049993393124</c:v>
                </c:pt>
                <c:pt idx="276">
                  <c:v>294.3244499405381</c:v>
                </c:pt>
                <c:pt idx="277">
                  <c:v>294.29200494648427</c:v>
                </c:pt>
                <c:pt idx="278">
                  <c:v>294.36280445183587</c:v>
                </c:pt>
                <c:pt idx="279">
                  <c:v>294.22652400665231</c:v>
                </c:pt>
                <c:pt idx="280">
                  <c:v>294.22652400665231</c:v>
                </c:pt>
                <c:pt idx="281">
                  <c:v>294.40387160598709</c:v>
                </c:pt>
                <c:pt idx="282">
                  <c:v>294.36348444538839</c:v>
                </c:pt>
                <c:pt idx="283">
                  <c:v>294.22713600084955</c:v>
                </c:pt>
                <c:pt idx="284">
                  <c:v>294.2044224007646</c:v>
                </c:pt>
                <c:pt idx="285">
                  <c:v>294.18398016068812</c:v>
                </c:pt>
                <c:pt idx="286">
                  <c:v>294.26558214461932</c:v>
                </c:pt>
                <c:pt idx="287">
                  <c:v>294.3390239301574</c:v>
                </c:pt>
                <c:pt idx="288">
                  <c:v>294.3390239301574</c:v>
                </c:pt>
                <c:pt idx="289">
                  <c:v>294.40512153714167</c:v>
                </c:pt>
                <c:pt idx="290">
                  <c:v>294.4646093834275</c:v>
                </c:pt>
                <c:pt idx="291">
                  <c:v>294.41814844508474</c:v>
                </c:pt>
                <c:pt idx="292">
                  <c:v>294.37633360057623</c:v>
                </c:pt>
                <c:pt idx="293">
                  <c:v>294.33870024051862</c:v>
                </c:pt>
                <c:pt idx="294">
                  <c:v>294.40483021646679</c:v>
                </c:pt>
                <c:pt idx="295">
                  <c:v>294.36434719482008</c:v>
                </c:pt>
                <c:pt idx="296">
                  <c:v>294.36434719482008</c:v>
                </c:pt>
                <c:pt idx="297">
                  <c:v>294.5279124753381</c:v>
                </c:pt>
                <c:pt idx="298">
                  <c:v>294.67512122780431</c:v>
                </c:pt>
                <c:pt idx="299">
                  <c:v>294.5076091050239</c:v>
                </c:pt>
                <c:pt idx="300">
                  <c:v>294.45684819452151</c:v>
                </c:pt>
                <c:pt idx="301">
                  <c:v>294.51116337506937</c:v>
                </c:pt>
                <c:pt idx="302">
                  <c:v>294.56004703756247</c:v>
                </c:pt>
                <c:pt idx="303">
                  <c:v>294.40404233380622</c:v>
                </c:pt>
                <c:pt idx="304">
                  <c:v>294.26363810042562</c:v>
                </c:pt>
                <c:pt idx="305">
                  <c:v>294.43727429038307</c:v>
                </c:pt>
                <c:pt idx="306">
                  <c:v>294.59354686134481</c:v>
                </c:pt>
                <c:pt idx="307">
                  <c:v>294.43419217521034</c:v>
                </c:pt>
                <c:pt idx="308">
                  <c:v>294.59077295768935</c:v>
                </c:pt>
                <c:pt idx="309">
                  <c:v>294.53169566192042</c:v>
                </c:pt>
                <c:pt idx="310">
                  <c:v>294.47852609572834</c:v>
                </c:pt>
                <c:pt idx="311">
                  <c:v>294.43067348615551</c:v>
                </c:pt>
                <c:pt idx="312">
                  <c:v>294.28760613753997</c:v>
                </c:pt>
                <c:pt idx="313">
                  <c:v>294.35884552378599</c:v>
                </c:pt>
                <c:pt idx="314">
                  <c:v>294.32296097140738</c:v>
                </c:pt>
                <c:pt idx="315">
                  <c:v>294.09066487426662</c:v>
                </c:pt>
                <c:pt idx="316">
                  <c:v>294.08159838683997</c:v>
                </c:pt>
                <c:pt idx="317">
                  <c:v>294.17343854815596</c:v>
                </c:pt>
                <c:pt idx="318">
                  <c:v>294.25609469334034</c:v>
                </c:pt>
                <c:pt idx="319">
                  <c:v>294.23048522400632</c:v>
                </c:pt>
                <c:pt idx="320">
                  <c:v>294.00743670160568</c:v>
                </c:pt>
                <c:pt idx="321">
                  <c:v>294.20669303144513</c:v>
                </c:pt>
                <c:pt idx="322">
                  <c:v>294.28602372830062</c:v>
                </c:pt>
                <c:pt idx="323">
                  <c:v>294.05742135547058</c:v>
                </c:pt>
                <c:pt idx="324">
                  <c:v>293.95167921992356</c:v>
                </c:pt>
                <c:pt idx="325">
                  <c:v>294.05651129793119</c:v>
                </c:pt>
                <c:pt idx="326">
                  <c:v>294.15086016813808</c:v>
                </c:pt>
                <c:pt idx="327">
                  <c:v>294.03577415132429</c:v>
                </c:pt>
                <c:pt idx="328">
                  <c:v>294.03219673619185</c:v>
                </c:pt>
                <c:pt idx="329">
                  <c:v>294.22897706257271</c:v>
                </c:pt>
                <c:pt idx="330">
                  <c:v>294.2060793563154</c:v>
                </c:pt>
                <c:pt idx="331">
                  <c:v>293.98547142068384</c:v>
                </c:pt>
                <c:pt idx="332">
                  <c:v>294.18692427861549</c:v>
                </c:pt>
                <c:pt idx="333">
                  <c:v>294.26823185075398</c:v>
                </c:pt>
                <c:pt idx="334">
                  <c:v>294.34140866567861</c:v>
                </c:pt>
                <c:pt idx="335">
                  <c:v>294.20726779911075</c:v>
                </c:pt>
                <c:pt idx="336">
                  <c:v>294.08654101919967</c:v>
                </c:pt>
                <c:pt idx="337">
                  <c:v>294.27788691727972</c:v>
                </c:pt>
                <c:pt idx="338">
                  <c:v>294.15009822555174</c:v>
                </c:pt>
                <c:pt idx="339">
                  <c:v>294.15009822555174</c:v>
                </c:pt>
                <c:pt idx="340">
                  <c:v>294.15009822555174</c:v>
                </c:pt>
                <c:pt idx="341">
                  <c:v>294.15009822555174</c:v>
                </c:pt>
                <c:pt idx="342">
                  <c:v>294.15009822555174</c:v>
                </c:pt>
                <c:pt idx="343">
                  <c:v>294.15009822555174</c:v>
                </c:pt>
                <c:pt idx="344">
                  <c:v>294.15009822555174</c:v>
                </c:pt>
                <c:pt idx="345">
                  <c:v>294.15009822555174</c:v>
                </c:pt>
                <c:pt idx="346">
                  <c:v>294.15009822555174</c:v>
                </c:pt>
                <c:pt idx="347">
                  <c:v>294.15009822555174</c:v>
                </c:pt>
                <c:pt idx="348">
                  <c:v>294.15009822555174</c:v>
                </c:pt>
                <c:pt idx="349">
                  <c:v>294.15009822555174</c:v>
                </c:pt>
                <c:pt idx="350">
                  <c:v>294.15009822555174</c:v>
                </c:pt>
                <c:pt idx="351">
                  <c:v>294.15009822555174</c:v>
                </c:pt>
                <c:pt idx="352">
                  <c:v>294.15009822555174</c:v>
                </c:pt>
                <c:pt idx="353">
                  <c:v>294.15009822555174</c:v>
                </c:pt>
                <c:pt idx="354">
                  <c:v>294.15009822555174</c:v>
                </c:pt>
                <c:pt idx="355">
                  <c:v>294.15009822555174</c:v>
                </c:pt>
                <c:pt idx="356">
                  <c:v>294.15009822555174</c:v>
                </c:pt>
                <c:pt idx="357">
                  <c:v>294.15009822555174</c:v>
                </c:pt>
                <c:pt idx="358">
                  <c:v>294.15009822555174</c:v>
                </c:pt>
                <c:pt idx="359">
                  <c:v>294.15009822555174</c:v>
                </c:pt>
                <c:pt idx="360">
                  <c:v>294.15009822555174</c:v>
                </c:pt>
                <c:pt idx="361">
                  <c:v>294.15009822555174</c:v>
                </c:pt>
                <c:pt idx="362">
                  <c:v>294.15009822555174</c:v>
                </c:pt>
                <c:pt idx="363">
                  <c:v>294.15009822555174</c:v>
                </c:pt>
                <c:pt idx="364">
                  <c:v>294.15009822555174</c:v>
                </c:pt>
                <c:pt idx="365">
                  <c:v>294.15009822555174</c:v>
                </c:pt>
                <c:pt idx="366">
                  <c:v>294.15009822555174</c:v>
                </c:pt>
                <c:pt idx="367">
                  <c:v>294.15009822555174</c:v>
                </c:pt>
                <c:pt idx="368">
                  <c:v>294.15009822555174</c:v>
                </c:pt>
                <c:pt idx="369">
                  <c:v>294.15009822555174</c:v>
                </c:pt>
                <c:pt idx="370">
                  <c:v>294.15009822555174</c:v>
                </c:pt>
                <c:pt idx="371">
                  <c:v>294.15009822555174</c:v>
                </c:pt>
                <c:pt idx="372">
                  <c:v>294.15009822555174</c:v>
                </c:pt>
                <c:pt idx="373">
                  <c:v>294.15009822555174</c:v>
                </c:pt>
                <c:pt idx="374">
                  <c:v>294.15009822555174</c:v>
                </c:pt>
                <c:pt idx="375">
                  <c:v>294.15009822555174</c:v>
                </c:pt>
                <c:pt idx="376">
                  <c:v>294.15009822555174</c:v>
                </c:pt>
                <c:pt idx="377">
                  <c:v>294.15009822555174</c:v>
                </c:pt>
                <c:pt idx="378">
                  <c:v>294.15009822555174</c:v>
                </c:pt>
                <c:pt idx="379">
                  <c:v>294.15009822555174</c:v>
                </c:pt>
                <c:pt idx="380">
                  <c:v>294.15009822555174</c:v>
                </c:pt>
                <c:pt idx="381">
                  <c:v>294.15009822555174</c:v>
                </c:pt>
                <c:pt idx="382">
                  <c:v>294.15009822555174</c:v>
                </c:pt>
                <c:pt idx="383">
                  <c:v>294.15009822555174</c:v>
                </c:pt>
                <c:pt idx="384">
                  <c:v>294.15009822555174</c:v>
                </c:pt>
                <c:pt idx="385">
                  <c:v>294.15009822555174</c:v>
                </c:pt>
                <c:pt idx="386">
                  <c:v>294.15009822555174</c:v>
                </c:pt>
                <c:pt idx="387">
                  <c:v>294.15009822555174</c:v>
                </c:pt>
                <c:pt idx="388">
                  <c:v>294.15009822555174</c:v>
                </c:pt>
                <c:pt idx="389">
                  <c:v>294.15009822555174</c:v>
                </c:pt>
                <c:pt idx="390">
                  <c:v>294.15009822555174</c:v>
                </c:pt>
                <c:pt idx="391">
                  <c:v>294.15009822555174</c:v>
                </c:pt>
                <c:pt idx="392">
                  <c:v>294.15009822555174</c:v>
                </c:pt>
                <c:pt idx="393">
                  <c:v>294.15009822555174</c:v>
                </c:pt>
                <c:pt idx="394">
                  <c:v>294.15009822555174</c:v>
                </c:pt>
                <c:pt idx="395">
                  <c:v>294.15009822555174</c:v>
                </c:pt>
                <c:pt idx="396">
                  <c:v>294.15009822555174</c:v>
                </c:pt>
                <c:pt idx="397">
                  <c:v>294.15009822555174</c:v>
                </c:pt>
                <c:pt idx="398">
                  <c:v>294.15009822555174</c:v>
                </c:pt>
                <c:pt idx="399">
                  <c:v>294.15009822555174</c:v>
                </c:pt>
                <c:pt idx="400">
                  <c:v>294.15009822555174</c:v>
                </c:pt>
                <c:pt idx="401">
                  <c:v>294.15009822555174</c:v>
                </c:pt>
                <c:pt idx="402">
                  <c:v>294.15009822555174</c:v>
                </c:pt>
                <c:pt idx="403">
                  <c:v>294.15009822555174</c:v>
                </c:pt>
                <c:pt idx="404">
                  <c:v>294.15009822555174</c:v>
                </c:pt>
                <c:pt idx="405">
                  <c:v>294.15009822555174</c:v>
                </c:pt>
                <c:pt idx="406">
                  <c:v>294.15009822555174</c:v>
                </c:pt>
                <c:pt idx="407">
                  <c:v>294.15009822555174</c:v>
                </c:pt>
                <c:pt idx="408">
                  <c:v>294.15009822555174</c:v>
                </c:pt>
                <c:pt idx="409">
                  <c:v>294.15009822555174</c:v>
                </c:pt>
                <c:pt idx="410">
                  <c:v>294.15009822555174</c:v>
                </c:pt>
                <c:pt idx="411">
                  <c:v>294.15009822555174</c:v>
                </c:pt>
                <c:pt idx="412">
                  <c:v>294.15009822555174</c:v>
                </c:pt>
                <c:pt idx="413">
                  <c:v>294.15009822555174</c:v>
                </c:pt>
                <c:pt idx="414">
                  <c:v>294.15009822555174</c:v>
                </c:pt>
                <c:pt idx="415">
                  <c:v>294.15009822555174</c:v>
                </c:pt>
                <c:pt idx="416">
                  <c:v>294.15009822555174</c:v>
                </c:pt>
                <c:pt idx="417">
                  <c:v>294.15009822555174</c:v>
                </c:pt>
                <c:pt idx="418">
                  <c:v>294.15009822555174</c:v>
                </c:pt>
                <c:pt idx="419">
                  <c:v>294.15009822555174</c:v>
                </c:pt>
                <c:pt idx="420">
                  <c:v>294.15009822555174</c:v>
                </c:pt>
                <c:pt idx="421">
                  <c:v>294.15009822555174</c:v>
                </c:pt>
                <c:pt idx="422">
                  <c:v>294.15009822555174</c:v>
                </c:pt>
                <c:pt idx="423">
                  <c:v>294.15009822555174</c:v>
                </c:pt>
                <c:pt idx="424">
                  <c:v>294.15009822555174</c:v>
                </c:pt>
                <c:pt idx="425">
                  <c:v>294.15009822555174</c:v>
                </c:pt>
                <c:pt idx="426">
                  <c:v>294.15009822555174</c:v>
                </c:pt>
                <c:pt idx="427">
                  <c:v>294.15009822555174</c:v>
                </c:pt>
                <c:pt idx="428">
                  <c:v>294.15009822555174</c:v>
                </c:pt>
                <c:pt idx="429">
                  <c:v>294.15009822555174</c:v>
                </c:pt>
                <c:pt idx="430">
                  <c:v>294.15009822555174</c:v>
                </c:pt>
                <c:pt idx="431">
                  <c:v>294.15009822555174</c:v>
                </c:pt>
                <c:pt idx="432">
                  <c:v>294.15009822555174</c:v>
                </c:pt>
                <c:pt idx="433">
                  <c:v>294.15009822555174</c:v>
                </c:pt>
                <c:pt idx="434">
                  <c:v>294.15009822555174</c:v>
                </c:pt>
                <c:pt idx="435">
                  <c:v>294.15009822555174</c:v>
                </c:pt>
                <c:pt idx="436">
                  <c:v>294.15009822555174</c:v>
                </c:pt>
                <c:pt idx="437">
                  <c:v>294.15009822555174</c:v>
                </c:pt>
                <c:pt idx="438">
                  <c:v>294.15009822555174</c:v>
                </c:pt>
                <c:pt idx="439">
                  <c:v>294.15009822555174</c:v>
                </c:pt>
                <c:pt idx="440">
                  <c:v>294.15009822555174</c:v>
                </c:pt>
                <c:pt idx="441">
                  <c:v>294.15009822555174</c:v>
                </c:pt>
                <c:pt idx="442">
                  <c:v>294.15009822555174</c:v>
                </c:pt>
                <c:pt idx="443">
                  <c:v>294.15009822555174</c:v>
                </c:pt>
                <c:pt idx="444">
                  <c:v>294.15009822555174</c:v>
                </c:pt>
                <c:pt idx="445">
                  <c:v>294.15009822555174</c:v>
                </c:pt>
                <c:pt idx="446">
                  <c:v>294.15009822555174</c:v>
                </c:pt>
                <c:pt idx="447">
                  <c:v>294.15009822555174</c:v>
                </c:pt>
                <c:pt idx="448">
                  <c:v>294.15009822555174</c:v>
                </c:pt>
                <c:pt idx="449">
                  <c:v>294.15009822555174</c:v>
                </c:pt>
                <c:pt idx="450">
                  <c:v>294.15009822555174</c:v>
                </c:pt>
                <c:pt idx="451">
                  <c:v>294.15009822555174</c:v>
                </c:pt>
                <c:pt idx="452">
                  <c:v>294.15009822555174</c:v>
                </c:pt>
                <c:pt idx="453">
                  <c:v>294.15009822555174</c:v>
                </c:pt>
                <c:pt idx="454">
                  <c:v>294.15009822555174</c:v>
                </c:pt>
                <c:pt idx="455">
                  <c:v>294.15009822555174</c:v>
                </c:pt>
                <c:pt idx="456">
                  <c:v>294.15009822555174</c:v>
                </c:pt>
                <c:pt idx="457">
                  <c:v>294.15009822555174</c:v>
                </c:pt>
                <c:pt idx="458">
                  <c:v>294.15009822555174</c:v>
                </c:pt>
                <c:pt idx="459">
                  <c:v>294.15009822555174</c:v>
                </c:pt>
                <c:pt idx="460">
                  <c:v>294.15009822555174</c:v>
                </c:pt>
                <c:pt idx="461">
                  <c:v>294.15009822555174</c:v>
                </c:pt>
                <c:pt idx="462">
                  <c:v>294.15009822555174</c:v>
                </c:pt>
                <c:pt idx="463">
                  <c:v>294.15009822555174</c:v>
                </c:pt>
                <c:pt idx="464">
                  <c:v>294.15009822555174</c:v>
                </c:pt>
                <c:pt idx="465">
                  <c:v>294.15009822555174</c:v>
                </c:pt>
                <c:pt idx="466">
                  <c:v>294.15009822555174</c:v>
                </c:pt>
                <c:pt idx="467">
                  <c:v>294.15009822555174</c:v>
                </c:pt>
                <c:pt idx="468">
                  <c:v>294.15009822555174</c:v>
                </c:pt>
                <c:pt idx="469">
                  <c:v>294.15009822555174</c:v>
                </c:pt>
                <c:pt idx="470">
                  <c:v>294.15009822555174</c:v>
                </c:pt>
                <c:pt idx="471">
                  <c:v>294.15009822555174</c:v>
                </c:pt>
                <c:pt idx="472">
                  <c:v>294.15009822555174</c:v>
                </c:pt>
                <c:pt idx="473">
                  <c:v>294.15009822555174</c:v>
                </c:pt>
                <c:pt idx="474">
                  <c:v>294.15009822555174</c:v>
                </c:pt>
                <c:pt idx="475">
                  <c:v>294.15009822555174</c:v>
                </c:pt>
                <c:pt idx="476">
                  <c:v>294.15009822555174</c:v>
                </c:pt>
                <c:pt idx="477">
                  <c:v>294.15009822555174</c:v>
                </c:pt>
                <c:pt idx="478">
                  <c:v>294.15009822555174</c:v>
                </c:pt>
                <c:pt idx="479">
                  <c:v>294.15009822555174</c:v>
                </c:pt>
                <c:pt idx="480">
                  <c:v>294.15009822555174</c:v>
                </c:pt>
                <c:pt idx="481">
                  <c:v>294.15009822555174</c:v>
                </c:pt>
                <c:pt idx="482">
                  <c:v>294.15009822555174</c:v>
                </c:pt>
                <c:pt idx="483">
                  <c:v>294.15009822555174</c:v>
                </c:pt>
                <c:pt idx="484">
                  <c:v>294.15009822555174</c:v>
                </c:pt>
                <c:pt idx="485">
                  <c:v>294.15009822555174</c:v>
                </c:pt>
                <c:pt idx="486">
                  <c:v>294.15009822555174</c:v>
                </c:pt>
                <c:pt idx="487">
                  <c:v>294.15009822555174</c:v>
                </c:pt>
                <c:pt idx="488">
                  <c:v>294.15009822555174</c:v>
                </c:pt>
                <c:pt idx="489">
                  <c:v>294.15009822555174</c:v>
                </c:pt>
                <c:pt idx="490">
                  <c:v>294.15009822555174</c:v>
                </c:pt>
                <c:pt idx="491">
                  <c:v>294.15009822555174</c:v>
                </c:pt>
                <c:pt idx="492">
                  <c:v>294.15009822555174</c:v>
                </c:pt>
                <c:pt idx="493">
                  <c:v>294.15009822555174</c:v>
                </c:pt>
                <c:pt idx="494">
                  <c:v>294.15009822555174</c:v>
                </c:pt>
                <c:pt idx="495">
                  <c:v>294.15009822555174</c:v>
                </c:pt>
                <c:pt idx="496">
                  <c:v>294.15009822555174</c:v>
                </c:pt>
                <c:pt idx="497">
                  <c:v>294.15009822555174</c:v>
                </c:pt>
                <c:pt idx="498">
                  <c:v>294.15009822555174</c:v>
                </c:pt>
                <c:pt idx="499">
                  <c:v>294.15009822555174</c:v>
                </c:pt>
                <c:pt idx="500">
                  <c:v>294.15009822555174</c:v>
                </c:pt>
                <c:pt idx="501">
                  <c:v>294.15009822555174</c:v>
                </c:pt>
                <c:pt idx="502">
                  <c:v>294.15009822555174</c:v>
                </c:pt>
                <c:pt idx="503">
                  <c:v>294.15009822555174</c:v>
                </c:pt>
                <c:pt idx="504">
                  <c:v>294.15009822555174</c:v>
                </c:pt>
                <c:pt idx="505">
                  <c:v>294.15009822555174</c:v>
                </c:pt>
                <c:pt idx="506">
                  <c:v>294.15009822555174</c:v>
                </c:pt>
                <c:pt idx="507">
                  <c:v>294.15009822555174</c:v>
                </c:pt>
                <c:pt idx="508">
                  <c:v>294.15009822555174</c:v>
                </c:pt>
                <c:pt idx="509">
                  <c:v>294.15009822555174</c:v>
                </c:pt>
                <c:pt idx="510">
                  <c:v>294.15009822555174</c:v>
                </c:pt>
                <c:pt idx="511">
                  <c:v>294.15009822555174</c:v>
                </c:pt>
                <c:pt idx="512">
                  <c:v>294.15009822555174</c:v>
                </c:pt>
                <c:pt idx="513">
                  <c:v>294.15009822555174</c:v>
                </c:pt>
                <c:pt idx="514">
                  <c:v>294.15009822555174</c:v>
                </c:pt>
                <c:pt idx="515">
                  <c:v>294.15009822555174</c:v>
                </c:pt>
                <c:pt idx="516">
                  <c:v>294.15009822555174</c:v>
                </c:pt>
                <c:pt idx="517">
                  <c:v>294.15009822555174</c:v>
                </c:pt>
                <c:pt idx="518">
                  <c:v>294.15009822555174</c:v>
                </c:pt>
                <c:pt idx="519">
                  <c:v>294.15009822555174</c:v>
                </c:pt>
                <c:pt idx="520">
                  <c:v>294.15009822555174</c:v>
                </c:pt>
                <c:pt idx="521">
                  <c:v>294.15009822555174</c:v>
                </c:pt>
                <c:pt idx="522">
                  <c:v>294.15009822555174</c:v>
                </c:pt>
                <c:pt idx="523">
                  <c:v>294.15009822555174</c:v>
                </c:pt>
                <c:pt idx="524">
                  <c:v>293.93508840299654</c:v>
                </c:pt>
                <c:pt idx="525">
                  <c:v>293.84157956269689</c:v>
                </c:pt>
                <c:pt idx="526">
                  <c:v>293.84157956269689</c:v>
                </c:pt>
                <c:pt idx="527">
                  <c:v>293.75742160642722</c:v>
                </c:pt>
                <c:pt idx="528">
                  <c:v>293.7816794457845</c:v>
                </c:pt>
                <c:pt idx="529">
                  <c:v>293.60351150120607</c:v>
                </c:pt>
                <c:pt idx="530">
                  <c:v>293.54316035108548</c:v>
                </c:pt>
                <c:pt idx="531">
                  <c:v>293.58884431597693</c:v>
                </c:pt>
                <c:pt idx="532">
                  <c:v>293.62995988437922</c:v>
                </c:pt>
                <c:pt idx="533">
                  <c:v>293.56696389594134</c:v>
                </c:pt>
                <c:pt idx="534">
                  <c:v>293.56696389594134</c:v>
                </c:pt>
                <c:pt idx="535">
                  <c:v>293.71026750634724</c:v>
                </c:pt>
                <c:pt idx="536">
                  <c:v>293.83924075571252</c:v>
                </c:pt>
                <c:pt idx="537">
                  <c:v>293.55531668014129</c:v>
                </c:pt>
                <c:pt idx="538">
                  <c:v>293.49978501212718</c:v>
                </c:pt>
                <c:pt idx="539">
                  <c:v>293.54980651091444</c:v>
                </c:pt>
                <c:pt idx="540">
                  <c:v>293.49482585982304</c:v>
                </c:pt>
                <c:pt idx="541">
                  <c:v>293.34534327384074</c:v>
                </c:pt>
                <c:pt idx="542">
                  <c:v>293.1108089464567</c:v>
                </c:pt>
                <c:pt idx="543">
                  <c:v>293.19972805181101</c:v>
                </c:pt>
                <c:pt idx="544">
                  <c:v>293.17975524662995</c:v>
                </c:pt>
                <c:pt idx="545">
                  <c:v>293.16177972196698</c:v>
                </c:pt>
                <c:pt idx="546">
                  <c:v>293.14560174977032</c:v>
                </c:pt>
                <c:pt idx="547">
                  <c:v>293.1310415747933</c:v>
                </c:pt>
                <c:pt idx="548">
                  <c:v>293.21793741731398</c:v>
                </c:pt>
                <c:pt idx="549">
                  <c:v>293.19614367558262</c:v>
                </c:pt>
                <c:pt idx="550">
                  <c:v>292.9765293080244</c:v>
                </c:pt>
                <c:pt idx="551">
                  <c:v>293.07887637722195</c:v>
                </c:pt>
                <c:pt idx="552">
                  <c:v>293.17098873949976</c:v>
                </c:pt>
                <c:pt idx="553">
                  <c:v>293.05388986554976</c:v>
                </c:pt>
                <c:pt idx="554">
                  <c:v>292.94850087899476</c:v>
                </c:pt>
                <c:pt idx="555">
                  <c:v>293.05365079109527</c:v>
                </c:pt>
                <c:pt idx="556">
                  <c:v>293.24828571198577</c:v>
                </c:pt>
                <c:pt idx="557">
                  <c:v>293.1234571407872</c:v>
                </c:pt>
                <c:pt idx="558">
                  <c:v>293.01111142670845</c:v>
                </c:pt>
                <c:pt idx="559">
                  <c:v>293.1100002840376</c:v>
                </c:pt>
                <c:pt idx="560">
                  <c:v>293.19900025563385</c:v>
                </c:pt>
                <c:pt idx="561">
                  <c:v>292.97910023007051</c:v>
                </c:pt>
                <c:pt idx="562">
                  <c:v>292.98119020706349</c:v>
                </c:pt>
                <c:pt idx="563">
                  <c:v>292.98307118635717</c:v>
                </c:pt>
                <c:pt idx="564">
                  <c:v>292.98476406772147</c:v>
                </c:pt>
                <c:pt idx="565">
                  <c:v>292.98628766094936</c:v>
                </c:pt>
                <c:pt idx="566">
                  <c:v>292.88765889485444</c:v>
                </c:pt>
                <c:pt idx="567">
                  <c:v>293.09889300536901</c:v>
                </c:pt>
                <c:pt idx="568">
                  <c:v>293.08900370483212</c:v>
                </c:pt>
                <c:pt idx="569">
                  <c:v>292.88010333434892</c:v>
                </c:pt>
                <c:pt idx="570">
                  <c:v>292.992093000914</c:v>
                </c:pt>
                <c:pt idx="571">
                  <c:v>293.0928837008226</c:v>
                </c:pt>
                <c:pt idx="572">
                  <c:v>292.98359533074034</c:v>
                </c:pt>
                <c:pt idx="573">
                  <c:v>293.08523579766631</c:v>
                </c:pt>
                <c:pt idx="574">
                  <c:v>292.87671221789969</c:v>
                </c:pt>
                <c:pt idx="575">
                  <c:v>292.98904099610974</c:v>
                </c:pt>
                <c:pt idx="576">
                  <c:v>293.09013689649873</c:v>
                </c:pt>
                <c:pt idx="577">
                  <c:v>292.98112320684885</c:v>
                </c:pt>
                <c:pt idx="578">
                  <c:v>293.08301088616395</c:v>
                </c:pt>
                <c:pt idx="579">
                  <c:v>293.17470979754756</c:v>
                </c:pt>
                <c:pt idx="580">
                  <c:v>293.25723881779277</c:v>
                </c:pt>
                <c:pt idx="581">
                  <c:v>293.23151493601353</c:v>
                </c:pt>
                <c:pt idx="582">
                  <c:v>293.10836344241216</c:v>
                </c:pt>
                <c:pt idx="583">
                  <c:v>293.29752709817097</c:v>
                </c:pt>
                <c:pt idx="584">
                  <c:v>293.36777438835384</c:v>
                </c:pt>
                <c:pt idx="585">
                  <c:v>293.13099694951848</c:v>
                </c:pt>
                <c:pt idx="586">
                  <c:v>293.31789725456662</c:v>
                </c:pt>
                <c:pt idx="587">
                  <c:v>293.58610752911</c:v>
                </c:pt>
                <c:pt idx="588">
                  <c:v>293.52749677619903</c:v>
                </c:pt>
                <c:pt idx="589">
                  <c:v>293.47474709857914</c:v>
                </c:pt>
                <c:pt idx="590">
                  <c:v>293.5272723887212</c:v>
                </c:pt>
                <c:pt idx="591">
                  <c:v>293.77454514984913</c:v>
                </c:pt>
                <c:pt idx="592">
                  <c:v>293.69709063486425</c:v>
                </c:pt>
                <c:pt idx="593">
                  <c:v>293.52738157137782</c:v>
                </c:pt>
                <c:pt idx="594">
                  <c:v>293.57464341424003</c:v>
                </c:pt>
                <c:pt idx="595">
                  <c:v>293.61717907281599</c:v>
                </c:pt>
                <c:pt idx="596">
                  <c:v>293.65546116553435</c:v>
                </c:pt>
                <c:pt idx="597">
                  <c:v>293.68991504898088</c:v>
                </c:pt>
                <c:pt idx="598">
                  <c:v>293.62092354408281</c:v>
                </c:pt>
                <c:pt idx="599">
                  <c:v>293.75883118967454</c:v>
                </c:pt>
                <c:pt idx="600">
                  <c:v>293.68294807070708</c:v>
                </c:pt>
                <c:pt idx="601">
                  <c:v>293.6146532636364</c:v>
                </c:pt>
                <c:pt idx="602">
                  <c:v>293.65318793727272</c:v>
                </c:pt>
                <c:pt idx="603">
                  <c:v>293.68786914354541</c:v>
                </c:pt>
                <c:pt idx="604">
                  <c:v>293.61908222919089</c:v>
                </c:pt>
                <c:pt idx="605">
                  <c:v>293.45717400627183</c:v>
                </c:pt>
                <c:pt idx="606">
                  <c:v>293.31145660564465</c:v>
                </c:pt>
                <c:pt idx="607">
                  <c:v>293.58031094508021</c:v>
                </c:pt>
                <c:pt idx="608">
                  <c:v>293.62227985057217</c:v>
                </c:pt>
                <c:pt idx="609">
                  <c:v>293.62227985057217</c:v>
                </c:pt>
                <c:pt idx="610">
                  <c:v>293.76005186551498</c:v>
                </c:pt>
                <c:pt idx="611">
                  <c:v>293.8840466789635</c:v>
                </c:pt>
                <c:pt idx="612">
                  <c:v>293.79564201106717</c:v>
                </c:pt>
                <c:pt idx="613">
                  <c:v>293.81607780996046</c:v>
                </c:pt>
                <c:pt idx="614">
                  <c:v>293.8344700289644</c:v>
                </c:pt>
                <c:pt idx="615">
                  <c:v>293.95102302606796</c:v>
                </c:pt>
                <c:pt idx="616">
                  <c:v>293.75592072346114</c:v>
                </c:pt>
                <c:pt idx="617">
                  <c:v>293.68032865111508</c:v>
                </c:pt>
                <c:pt idx="618">
                  <c:v>293.81229578600357</c:v>
                </c:pt>
                <c:pt idx="619">
                  <c:v>293.93106620740321</c:v>
                </c:pt>
                <c:pt idx="620">
                  <c:v>293.93795958666288</c:v>
                </c:pt>
                <c:pt idx="621">
                  <c:v>293.9441636279966</c:v>
                </c:pt>
                <c:pt idx="622">
                  <c:v>293.74974726519696</c:v>
                </c:pt>
                <c:pt idx="623">
                  <c:v>293.57477253867728</c:v>
                </c:pt>
                <c:pt idx="624">
                  <c:v>293.57477253867728</c:v>
                </c:pt>
                <c:pt idx="625">
                  <c:v>293.57477253867728</c:v>
                </c:pt>
                <c:pt idx="626">
                  <c:v>293.57477253867728</c:v>
                </c:pt>
                <c:pt idx="627">
                  <c:v>293.57477253867728</c:v>
                </c:pt>
                <c:pt idx="628">
                  <c:v>293.57477253867728</c:v>
                </c:pt>
                <c:pt idx="629">
                  <c:v>293.57477253867728</c:v>
                </c:pt>
                <c:pt idx="630">
                  <c:v>293.57477253867728</c:v>
                </c:pt>
                <c:pt idx="631">
                  <c:v>293.57477253867728</c:v>
                </c:pt>
                <c:pt idx="632">
                  <c:v>293.57477253867728</c:v>
                </c:pt>
                <c:pt idx="633">
                  <c:v>293.57477253867728</c:v>
                </c:pt>
                <c:pt idx="634">
                  <c:v>293.57477253867728</c:v>
                </c:pt>
                <c:pt idx="635">
                  <c:v>293.57477253867728</c:v>
                </c:pt>
                <c:pt idx="636">
                  <c:v>293.57477253867728</c:v>
                </c:pt>
                <c:pt idx="637">
                  <c:v>293.57477253867728</c:v>
                </c:pt>
                <c:pt idx="638">
                  <c:v>293.57477253867728</c:v>
                </c:pt>
                <c:pt idx="639">
                  <c:v>293.57477253867728</c:v>
                </c:pt>
                <c:pt idx="640">
                  <c:v>293.57477253867728</c:v>
                </c:pt>
                <c:pt idx="641">
                  <c:v>293.57477253867728</c:v>
                </c:pt>
                <c:pt idx="642">
                  <c:v>293.57477253867728</c:v>
                </c:pt>
                <c:pt idx="643">
                  <c:v>293.57477253867728</c:v>
                </c:pt>
                <c:pt idx="644">
                  <c:v>293.57477253867728</c:v>
                </c:pt>
                <c:pt idx="645">
                  <c:v>293.57477253867728</c:v>
                </c:pt>
                <c:pt idx="646">
                  <c:v>293.57477253867728</c:v>
                </c:pt>
                <c:pt idx="647">
                  <c:v>293.57477253867728</c:v>
                </c:pt>
                <c:pt idx="648">
                  <c:v>293.57477253867728</c:v>
                </c:pt>
                <c:pt idx="649">
                  <c:v>293.57477253867728</c:v>
                </c:pt>
                <c:pt idx="650">
                  <c:v>293.57477253867728</c:v>
                </c:pt>
                <c:pt idx="651">
                  <c:v>293.57477253867728</c:v>
                </c:pt>
                <c:pt idx="652">
                  <c:v>293.57477253867728</c:v>
                </c:pt>
                <c:pt idx="653">
                  <c:v>293.57477253867728</c:v>
                </c:pt>
                <c:pt idx="654">
                  <c:v>293.57477253867728</c:v>
                </c:pt>
                <c:pt idx="655">
                  <c:v>293.57477253867728</c:v>
                </c:pt>
                <c:pt idx="656">
                  <c:v>293.57477253867728</c:v>
                </c:pt>
                <c:pt idx="657">
                  <c:v>293.57477253867728</c:v>
                </c:pt>
                <c:pt idx="658">
                  <c:v>293.57477253867728</c:v>
                </c:pt>
                <c:pt idx="659">
                  <c:v>293.57477253867728</c:v>
                </c:pt>
                <c:pt idx="660">
                  <c:v>293.57477253867728</c:v>
                </c:pt>
                <c:pt idx="661">
                  <c:v>293.57477253867728</c:v>
                </c:pt>
                <c:pt idx="662">
                  <c:v>293.57477253867728</c:v>
                </c:pt>
                <c:pt idx="663">
                  <c:v>293.57477253867728</c:v>
                </c:pt>
                <c:pt idx="664">
                  <c:v>293.57477253867728</c:v>
                </c:pt>
                <c:pt idx="665">
                  <c:v>293.57477253867728</c:v>
                </c:pt>
                <c:pt idx="666">
                  <c:v>293.57477253867728</c:v>
                </c:pt>
                <c:pt idx="667">
                  <c:v>293.57477253867728</c:v>
                </c:pt>
                <c:pt idx="668">
                  <c:v>293.57477253867728</c:v>
                </c:pt>
                <c:pt idx="669">
                  <c:v>293.57477253867728</c:v>
                </c:pt>
                <c:pt idx="670">
                  <c:v>293.57477253867728</c:v>
                </c:pt>
                <c:pt idx="671">
                  <c:v>293.57477253867728</c:v>
                </c:pt>
                <c:pt idx="672">
                  <c:v>293.57477253867728</c:v>
                </c:pt>
                <c:pt idx="673">
                  <c:v>293.57477253867728</c:v>
                </c:pt>
                <c:pt idx="674">
                  <c:v>293.57477253867728</c:v>
                </c:pt>
                <c:pt idx="675">
                  <c:v>293.57477253867728</c:v>
                </c:pt>
                <c:pt idx="676">
                  <c:v>293.57477253867728</c:v>
                </c:pt>
                <c:pt idx="677">
                  <c:v>293.57477253867728</c:v>
                </c:pt>
                <c:pt idx="678">
                  <c:v>293.57477253867728</c:v>
                </c:pt>
                <c:pt idx="679">
                  <c:v>293.57477253867728</c:v>
                </c:pt>
                <c:pt idx="680">
                  <c:v>293.57477253867728</c:v>
                </c:pt>
                <c:pt idx="681">
                  <c:v>293.57477253867728</c:v>
                </c:pt>
                <c:pt idx="682">
                  <c:v>293.57477253867728</c:v>
                </c:pt>
                <c:pt idx="683">
                  <c:v>293.57477253867728</c:v>
                </c:pt>
                <c:pt idx="684">
                  <c:v>293.57477253867728</c:v>
                </c:pt>
                <c:pt idx="685">
                  <c:v>293.57477253867728</c:v>
                </c:pt>
                <c:pt idx="686">
                  <c:v>293.57477253867728</c:v>
                </c:pt>
                <c:pt idx="687">
                  <c:v>293.57477253867728</c:v>
                </c:pt>
                <c:pt idx="688">
                  <c:v>293.57477253867728</c:v>
                </c:pt>
                <c:pt idx="689">
                  <c:v>293.57477253867728</c:v>
                </c:pt>
                <c:pt idx="690">
                  <c:v>293.57477253867728</c:v>
                </c:pt>
                <c:pt idx="691">
                  <c:v>293.57477253867728</c:v>
                </c:pt>
                <c:pt idx="692">
                  <c:v>293.57477253867728</c:v>
                </c:pt>
                <c:pt idx="693">
                  <c:v>293.57477253867728</c:v>
                </c:pt>
                <c:pt idx="694">
                  <c:v>293.57477253867728</c:v>
                </c:pt>
                <c:pt idx="695">
                  <c:v>293.57477253867728</c:v>
                </c:pt>
                <c:pt idx="696">
                  <c:v>293.57477253867728</c:v>
                </c:pt>
                <c:pt idx="697">
                  <c:v>293.57477253867728</c:v>
                </c:pt>
                <c:pt idx="698">
                  <c:v>293.57477253867728</c:v>
                </c:pt>
                <c:pt idx="699">
                  <c:v>293.57477253867728</c:v>
                </c:pt>
                <c:pt idx="700">
                  <c:v>293.57477253867728</c:v>
                </c:pt>
                <c:pt idx="701">
                  <c:v>293.57477253867728</c:v>
                </c:pt>
                <c:pt idx="702">
                  <c:v>293.57477253867728</c:v>
                </c:pt>
                <c:pt idx="703">
                  <c:v>293.57477253867728</c:v>
                </c:pt>
                <c:pt idx="704">
                  <c:v>293.57477253867728</c:v>
                </c:pt>
                <c:pt idx="705">
                  <c:v>293.57477253867728</c:v>
                </c:pt>
                <c:pt idx="706">
                  <c:v>293.57477253867728</c:v>
                </c:pt>
                <c:pt idx="707">
                  <c:v>293.57477253867728</c:v>
                </c:pt>
                <c:pt idx="708">
                  <c:v>293.57477253867728</c:v>
                </c:pt>
                <c:pt idx="709">
                  <c:v>293.57477253867728</c:v>
                </c:pt>
                <c:pt idx="710">
                  <c:v>293.57477253867728</c:v>
                </c:pt>
                <c:pt idx="711">
                  <c:v>293.57477253867728</c:v>
                </c:pt>
                <c:pt idx="712">
                  <c:v>293.57477253867728</c:v>
                </c:pt>
                <c:pt idx="713">
                  <c:v>293.57477253867728</c:v>
                </c:pt>
                <c:pt idx="714">
                  <c:v>293.57477253867728</c:v>
                </c:pt>
                <c:pt idx="715">
                  <c:v>293.57477253867728</c:v>
                </c:pt>
                <c:pt idx="716">
                  <c:v>293.57477253867728</c:v>
                </c:pt>
                <c:pt idx="717">
                  <c:v>293.57477253867728</c:v>
                </c:pt>
                <c:pt idx="718">
                  <c:v>293.57477253867728</c:v>
                </c:pt>
                <c:pt idx="719">
                  <c:v>293.57477253867728</c:v>
                </c:pt>
                <c:pt idx="720">
                  <c:v>293.57477253867728</c:v>
                </c:pt>
                <c:pt idx="721">
                  <c:v>293.57477253867728</c:v>
                </c:pt>
                <c:pt idx="722">
                  <c:v>293.57477253867728</c:v>
                </c:pt>
                <c:pt idx="723">
                  <c:v>293.57477253867728</c:v>
                </c:pt>
                <c:pt idx="724">
                  <c:v>293.57477253867728</c:v>
                </c:pt>
                <c:pt idx="725">
                  <c:v>293.57477253867728</c:v>
                </c:pt>
                <c:pt idx="726">
                  <c:v>293.57477253867728</c:v>
                </c:pt>
                <c:pt idx="727">
                  <c:v>293.57477253867728</c:v>
                </c:pt>
                <c:pt idx="728">
                  <c:v>293.57477253867728</c:v>
                </c:pt>
                <c:pt idx="729">
                  <c:v>293.57477253867728</c:v>
                </c:pt>
                <c:pt idx="730">
                  <c:v>293.57477253867728</c:v>
                </c:pt>
                <c:pt idx="731">
                  <c:v>293.57477253867728</c:v>
                </c:pt>
                <c:pt idx="732">
                  <c:v>293.57477253867728</c:v>
                </c:pt>
                <c:pt idx="733">
                  <c:v>293.57477253867728</c:v>
                </c:pt>
                <c:pt idx="734">
                  <c:v>293.57477253867728</c:v>
                </c:pt>
                <c:pt idx="735">
                  <c:v>293.57477253867728</c:v>
                </c:pt>
                <c:pt idx="736">
                  <c:v>293.57477253867728</c:v>
                </c:pt>
                <c:pt idx="737">
                  <c:v>293.57477253867728</c:v>
                </c:pt>
                <c:pt idx="738">
                  <c:v>293.57477253867728</c:v>
                </c:pt>
                <c:pt idx="739">
                  <c:v>293.57477253867728</c:v>
                </c:pt>
                <c:pt idx="740">
                  <c:v>293.57477253867728</c:v>
                </c:pt>
                <c:pt idx="741">
                  <c:v>293.57477253867728</c:v>
                </c:pt>
                <c:pt idx="742">
                  <c:v>293.57477253867728</c:v>
                </c:pt>
                <c:pt idx="743">
                  <c:v>293.57477253867728</c:v>
                </c:pt>
                <c:pt idx="744">
                  <c:v>293.57477253867728</c:v>
                </c:pt>
                <c:pt idx="745">
                  <c:v>293.57477253867728</c:v>
                </c:pt>
                <c:pt idx="746">
                  <c:v>293.57477253867728</c:v>
                </c:pt>
                <c:pt idx="747">
                  <c:v>293.57477253867728</c:v>
                </c:pt>
                <c:pt idx="748">
                  <c:v>293.57477253867728</c:v>
                </c:pt>
                <c:pt idx="749">
                  <c:v>293.57477253867728</c:v>
                </c:pt>
                <c:pt idx="750">
                  <c:v>293.57477253867728</c:v>
                </c:pt>
                <c:pt idx="751">
                  <c:v>293.57477253867728</c:v>
                </c:pt>
                <c:pt idx="752">
                  <c:v>293.57477253867728</c:v>
                </c:pt>
                <c:pt idx="753">
                  <c:v>293.57477253867728</c:v>
                </c:pt>
                <c:pt idx="754">
                  <c:v>293.57477253867728</c:v>
                </c:pt>
                <c:pt idx="755">
                  <c:v>293.57477253867728</c:v>
                </c:pt>
                <c:pt idx="756">
                  <c:v>293.57477253867728</c:v>
                </c:pt>
                <c:pt idx="757">
                  <c:v>293.57477253867728</c:v>
                </c:pt>
                <c:pt idx="758">
                  <c:v>293.57477253867728</c:v>
                </c:pt>
                <c:pt idx="759">
                  <c:v>293.57477253867728</c:v>
                </c:pt>
                <c:pt idx="760">
                  <c:v>293.57477253867728</c:v>
                </c:pt>
                <c:pt idx="761">
                  <c:v>293.57477253867728</c:v>
                </c:pt>
                <c:pt idx="762">
                  <c:v>293.57477253867728</c:v>
                </c:pt>
                <c:pt idx="763">
                  <c:v>293.57477253867728</c:v>
                </c:pt>
                <c:pt idx="764">
                  <c:v>293.57477253867728</c:v>
                </c:pt>
                <c:pt idx="765">
                  <c:v>293.57477253867728</c:v>
                </c:pt>
                <c:pt idx="766">
                  <c:v>293.57477253867728</c:v>
                </c:pt>
                <c:pt idx="767">
                  <c:v>293.57477253867728</c:v>
                </c:pt>
                <c:pt idx="768">
                  <c:v>293.57477253867728</c:v>
                </c:pt>
                <c:pt idx="769">
                  <c:v>293.57477253867728</c:v>
                </c:pt>
                <c:pt idx="770">
                  <c:v>293.57477253867728</c:v>
                </c:pt>
                <c:pt idx="771">
                  <c:v>293.57477253867728</c:v>
                </c:pt>
                <c:pt idx="772">
                  <c:v>293.57477253867728</c:v>
                </c:pt>
                <c:pt idx="773">
                  <c:v>293.57477253867728</c:v>
                </c:pt>
                <c:pt idx="774">
                  <c:v>293.57477253867728</c:v>
                </c:pt>
                <c:pt idx="775">
                  <c:v>293.57477253867728</c:v>
                </c:pt>
                <c:pt idx="776">
                  <c:v>293.57477253867728</c:v>
                </c:pt>
                <c:pt idx="777">
                  <c:v>293.57477253867728</c:v>
                </c:pt>
                <c:pt idx="778">
                  <c:v>293.57477253867728</c:v>
                </c:pt>
                <c:pt idx="779">
                  <c:v>293.57477253867728</c:v>
                </c:pt>
                <c:pt idx="780">
                  <c:v>293.57477253867728</c:v>
                </c:pt>
                <c:pt idx="781">
                  <c:v>293.57477253867728</c:v>
                </c:pt>
                <c:pt idx="782">
                  <c:v>293.57477253867728</c:v>
                </c:pt>
                <c:pt idx="783">
                  <c:v>293.57477253867728</c:v>
                </c:pt>
                <c:pt idx="784">
                  <c:v>293.57477253867728</c:v>
                </c:pt>
                <c:pt idx="785">
                  <c:v>293.57477253867728</c:v>
                </c:pt>
                <c:pt idx="786">
                  <c:v>293.57477253867728</c:v>
                </c:pt>
                <c:pt idx="787">
                  <c:v>293.57477253867728</c:v>
                </c:pt>
                <c:pt idx="788">
                  <c:v>293.57477253867728</c:v>
                </c:pt>
                <c:pt idx="789">
                  <c:v>293.61729528480953</c:v>
                </c:pt>
                <c:pt idx="790">
                  <c:v>293.55556575632858</c:v>
                </c:pt>
                <c:pt idx="791">
                  <c:v>293.55556575632858</c:v>
                </c:pt>
                <c:pt idx="792">
                  <c:v>293.60000918069568</c:v>
                </c:pt>
                <c:pt idx="793">
                  <c:v>293.64000826262611</c:v>
                </c:pt>
                <c:pt idx="794">
                  <c:v>293.57600743636351</c:v>
                </c:pt>
                <c:pt idx="795">
                  <c:v>293.51840669272718</c:v>
                </c:pt>
                <c:pt idx="796">
                  <c:v>293.51840669272718</c:v>
                </c:pt>
                <c:pt idx="797">
                  <c:v>293.4665660234545</c:v>
                </c:pt>
                <c:pt idx="798">
                  <c:v>293.41990942110908</c:v>
                </c:pt>
                <c:pt idx="799">
                  <c:v>293.41990942110908</c:v>
                </c:pt>
                <c:pt idx="800">
                  <c:v>293.3779184789982</c:v>
                </c:pt>
                <c:pt idx="801">
                  <c:v>293.34012663109837</c:v>
                </c:pt>
                <c:pt idx="802">
                  <c:v>293.20611396798853</c:v>
                </c:pt>
                <c:pt idx="803">
                  <c:v>293.18550257118972</c:v>
                </c:pt>
                <c:pt idx="804">
                  <c:v>293.18550257118972</c:v>
                </c:pt>
                <c:pt idx="805">
                  <c:v>293.4669523140708</c:v>
                </c:pt>
                <c:pt idx="806">
                  <c:v>293.5202570826637</c:v>
                </c:pt>
                <c:pt idx="807">
                  <c:v>293.36823137439734</c:v>
                </c:pt>
                <c:pt idx="808">
                  <c:v>293.53140823695759</c:v>
                </c:pt>
                <c:pt idx="809">
                  <c:v>293.67826741326184</c:v>
                </c:pt>
                <c:pt idx="810">
                  <c:v>293.61044067193569</c:v>
                </c:pt>
                <c:pt idx="811">
                  <c:v>293.54939660474213</c:v>
                </c:pt>
                <c:pt idx="812">
                  <c:v>293.49445694426794</c:v>
                </c:pt>
                <c:pt idx="813">
                  <c:v>293.54501124984114</c:v>
                </c:pt>
                <c:pt idx="814">
                  <c:v>293.49051012485705</c:v>
                </c:pt>
                <c:pt idx="815">
                  <c:v>293.34145911237135</c:v>
                </c:pt>
                <c:pt idx="816">
                  <c:v>293.50731320113425</c:v>
                </c:pt>
                <c:pt idx="817">
                  <c:v>293.5565818810208</c:v>
                </c:pt>
                <c:pt idx="818">
                  <c:v>293.50092369291872</c:v>
                </c:pt>
                <c:pt idx="819">
                  <c:v>293.45083132362686</c:v>
                </c:pt>
                <c:pt idx="820">
                  <c:v>293.30574819126417</c:v>
                </c:pt>
                <c:pt idx="821">
                  <c:v>293.47517337213776</c:v>
                </c:pt>
                <c:pt idx="822">
                  <c:v>293.52765603492395</c:v>
                </c:pt>
                <c:pt idx="823">
                  <c:v>293.27489043143157</c:v>
                </c:pt>
                <c:pt idx="824">
                  <c:v>293.44740138828843</c:v>
                </c:pt>
                <c:pt idx="825">
                  <c:v>293.50266124945955</c:v>
                </c:pt>
                <c:pt idx="826">
                  <c:v>293.4523951245136</c:v>
                </c:pt>
                <c:pt idx="827">
                  <c:v>293.40715561206224</c:v>
                </c:pt>
                <c:pt idx="828">
                  <c:v>293.26644005085603</c:v>
                </c:pt>
                <c:pt idx="829">
                  <c:v>293.43979604577044</c:v>
                </c:pt>
                <c:pt idx="830">
                  <c:v>293.3958164411934</c:v>
                </c:pt>
                <c:pt idx="831">
                  <c:v>293.15623479707409</c:v>
                </c:pt>
                <c:pt idx="832">
                  <c:v>293.34061131736667</c:v>
                </c:pt>
                <c:pt idx="833">
                  <c:v>293.30655018563004</c:v>
                </c:pt>
                <c:pt idx="834">
                  <c:v>293.17589516706704</c:v>
                </c:pt>
                <c:pt idx="835">
                  <c:v>293.25830565036034</c:v>
                </c:pt>
                <c:pt idx="836">
                  <c:v>293.23247508532432</c:v>
                </c:pt>
                <c:pt idx="837">
                  <c:v>293.3092275767919</c:v>
                </c:pt>
                <c:pt idx="838">
                  <c:v>293.27830481911275</c:v>
                </c:pt>
                <c:pt idx="839">
                  <c:v>293.05047433720148</c:v>
                </c:pt>
                <c:pt idx="840">
                  <c:v>293.14542690348134</c:v>
                </c:pt>
                <c:pt idx="841">
                  <c:v>293.13088421313324</c:v>
                </c:pt>
                <c:pt idx="842">
                  <c:v>293.01779579181994</c:v>
                </c:pt>
                <c:pt idx="843">
                  <c:v>293.01601621263796</c:v>
                </c:pt>
                <c:pt idx="844">
                  <c:v>292.91441459137417</c:v>
                </c:pt>
                <c:pt idx="845">
                  <c:v>293.02297313223676</c:v>
                </c:pt>
                <c:pt idx="846">
                  <c:v>293.12067581901306</c:v>
                </c:pt>
                <c:pt idx="847">
                  <c:v>292.90860823711176</c:v>
                </c:pt>
                <c:pt idx="848">
                  <c:v>292.9177474134006</c:v>
                </c:pt>
                <c:pt idx="849">
                  <c:v>293.12597267206053</c:v>
                </c:pt>
                <c:pt idx="850">
                  <c:v>293.01337540485446</c:v>
                </c:pt>
                <c:pt idx="851">
                  <c:v>292.91203786436898</c:v>
                </c:pt>
                <c:pt idx="852">
                  <c:v>292.92083407793211</c:v>
                </c:pt>
                <c:pt idx="853">
                  <c:v>293.02875067013889</c:v>
                </c:pt>
                <c:pt idx="854">
                  <c:v>293.02587560312503</c:v>
                </c:pt>
                <c:pt idx="855">
                  <c:v>293.02587560312503</c:v>
                </c:pt>
                <c:pt idx="856">
                  <c:v>293.22328804281256</c:v>
                </c:pt>
                <c:pt idx="857">
                  <c:v>293.30095923853128</c:v>
                </c:pt>
                <c:pt idx="858">
                  <c:v>293.07086331467821</c:v>
                </c:pt>
                <c:pt idx="859">
                  <c:v>293.0637769832104</c:v>
                </c:pt>
                <c:pt idx="860">
                  <c:v>293.15739928488932</c:v>
                </c:pt>
                <c:pt idx="861">
                  <c:v>293.1416593564004</c:v>
                </c:pt>
                <c:pt idx="862">
                  <c:v>293.02749342076038</c:v>
                </c:pt>
                <c:pt idx="863">
                  <c:v>292.92474407868434</c:v>
                </c:pt>
                <c:pt idx="864">
                  <c:v>292.93226967081591</c:v>
                </c:pt>
                <c:pt idx="865">
                  <c:v>292.93904270373434</c:v>
                </c:pt>
                <c:pt idx="866">
                  <c:v>292.94513843336091</c:v>
                </c:pt>
                <c:pt idx="867">
                  <c:v>292.95062459002486</c:v>
                </c:pt>
                <c:pt idx="868">
                  <c:v>292.95556213102242</c:v>
                </c:pt>
                <c:pt idx="869">
                  <c:v>293.06000591792014</c:v>
                </c:pt>
                <c:pt idx="870">
                  <c:v>293.05400532612816</c:v>
                </c:pt>
                <c:pt idx="871">
                  <c:v>293.05400532612816</c:v>
                </c:pt>
                <c:pt idx="872">
                  <c:v>293.04860479351538</c:v>
                </c:pt>
                <c:pt idx="873">
                  <c:v>293.14374431416383</c:v>
                </c:pt>
                <c:pt idx="874">
                  <c:v>292.92936988274749</c:v>
                </c:pt>
                <c:pt idx="875">
                  <c:v>292.73643289447278</c:v>
                </c:pt>
                <c:pt idx="876">
                  <c:v>292.76278960502555</c:v>
                </c:pt>
                <c:pt idx="877">
                  <c:v>292.88651064452296</c:v>
                </c:pt>
                <c:pt idx="878">
                  <c:v>292.69785958007071</c:v>
                </c:pt>
                <c:pt idx="879">
                  <c:v>292.69785958007071</c:v>
                </c:pt>
                <c:pt idx="880">
                  <c:v>292.72807362206368</c:v>
                </c:pt>
                <c:pt idx="881">
                  <c:v>292.65526625985729</c:v>
                </c:pt>
                <c:pt idx="882">
                  <c:v>292.65526625985729</c:v>
                </c:pt>
                <c:pt idx="883">
                  <c:v>292.58973963387155</c:v>
                </c:pt>
                <c:pt idx="884">
                  <c:v>292.53076567048441</c:v>
                </c:pt>
                <c:pt idx="885">
                  <c:v>292.37768910343601</c:v>
                </c:pt>
                <c:pt idx="886">
                  <c:v>292.37768910343601</c:v>
                </c:pt>
                <c:pt idx="887">
                  <c:v>292.37768910343601</c:v>
                </c:pt>
                <c:pt idx="888">
                  <c:v>292.33992019309238</c:v>
                </c:pt>
                <c:pt idx="889">
                  <c:v>292.33992019309238</c:v>
                </c:pt>
                <c:pt idx="890">
                  <c:v>292.33992019309238</c:v>
                </c:pt>
                <c:pt idx="891">
                  <c:v>292.33992019309238</c:v>
                </c:pt>
                <c:pt idx="892">
                  <c:v>292.33992019309238</c:v>
                </c:pt>
                <c:pt idx="893">
                  <c:v>292.33992019309238</c:v>
                </c:pt>
                <c:pt idx="894">
                  <c:v>292.33992019309238</c:v>
                </c:pt>
                <c:pt idx="895">
                  <c:v>292.33992019309238</c:v>
                </c:pt>
                <c:pt idx="896">
                  <c:v>292.33992019309238</c:v>
                </c:pt>
                <c:pt idx="897">
                  <c:v>292.33992019309238</c:v>
                </c:pt>
                <c:pt idx="898">
                  <c:v>292.33992019309238</c:v>
                </c:pt>
                <c:pt idx="899">
                  <c:v>292.33992019309238</c:v>
                </c:pt>
                <c:pt idx="900">
                  <c:v>292.33992019309238</c:v>
                </c:pt>
                <c:pt idx="901">
                  <c:v>292.33992019309238</c:v>
                </c:pt>
                <c:pt idx="902">
                  <c:v>292.33992019309238</c:v>
                </c:pt>
                <c:pt idx="903">
                  <c:v>292.33992019309238</c:v>
                </c:pt>
                <c:pt idx="904">
                  <c:v>292.33992019309238</c:v>
                </c:pt>
                <c:pt idx="905">
                  <c:v>292.33992019309238</c:v>
                </c:pt>
                <c:pt idx="906">
                  <c:v>292.33992019309238</c:v>
                </c:pt>
                <c:pt idx="907">
                  <c:v>292.33992019309238</c:v>
                </c:pt>
                <c:pt idx="908">
                  <c:v>292.33992019309238</c:v>
                </c:pt>
                <c:pt idx="909">
                  <c:v>292.33992019309238</c:v>
                </c:pt>
                <c:pt idx="910">
                  <c:v>292.33992019309238</c:v>
                </c:pt>
                <c:pt idx="911">
                  <c:v>292.33992019309238</c:v>
                </c:pt>
                <c:pt idx="912">
                  <c:v>292.33992019309238</c:v>
                </c:pt>
                <c:pt idx="913">
                  <c:v>292.33992019309238</c:v>
                </c:pt>
                <c:pt idx="914">
                  <c:v>292.33992019309238</c:v>
                </c:pt>
                <c:pt idx="915">
                  <c:v>292.33992019309238</c:v>
                </c:pt>
                <c:pt idx="916">
                  <c:v>292.33992019309238</c:v>
                </c:pt>
                <c:pt idx="917">
                  <c:v>292.33992019309238</c:v>
                </c:pt>
                <c:pt idx="918">
                  <c:v>292.33992019309238</c:v>
                </c:pt>
                <c:pt idx="919">
                  <c:v>292.33992019309238</c:v>
                </c:pt>
                <c:pt idx="920">
                  <c:v>292.33992019309238</c:v>
                </c:pt>
                <c:pt idx="921">
                  <c:v>292.33992019309238</c:v>
                </c:pt>
                <c:pt idx="922">
                  <c:v>292.33992019309238</c:v>
                </c:pt>
                <c:pt idx="923">
                  <c:v>292.33992019309238</c:v>
                </c:pt>
                <c:pt idx="924">
                  <c:v>292.33992019309238</c:v>
                </c:pt>
                <c:pt idx="925">
                  <c:v>292.33992019309238</c:v>
                </c:pt>
                <c:pt idx="926">
                  <c:v>292.33992019309238</c:v>
                </c:pt>
                <c:pt idx="927">
                  <c:v>292.33992019309238</c:v>
                </c:pt>
                <c:pt idx="928">
                  <c:v>292.33992019309238</c:v>
                </c:pt>
                <c:pt idx="929">
                  <c:v>292.33992019309238</c:v>
                </c:pt>
                <c:pt idx="930">
                  <c:v>292.33992019309238</c:v>
                </c:pt>
                <c:pt idx="931">
                  <c:v>292.33992019309238</c:v>
                </c:pt>
                <c:pt idx="932">
                  <c:v>292.33992019309238</c:v>
                </c:pt>
                <c:pt idx="933">
                  <c:v>292.33992019309238</c:v>
                </c:pt>
                <c:pt idx="934">
                  <c:v>292.33992019309238</c:v>
                </c:pt>
                <c:pt idx="935">
                  <c:v>292.33992019309238</c:v>
                </c:pt>
                <c:pt idx="936">
                  <c:v>292.33992019309238</c:v>
                </c:pt>
                <c:pt idx="937">
                  <c:v>292.33992019309238</c:v>
                </c:pt>
                <c:pt idx="938">
                  <c:v>292.33992019309238</c:v>
                </c:pt>
                <c:pt idx="939">
                  <c:v>292.33992019309238</c:v>
                </c:pt>
                <c:pt idx="940">
                  <c:v>292.33992019309238</c:v>
                </c:pt>
                <c:pt idx="941">
                  <c:v>292.33992019309238</c:v>
                </c:pt>
                <c:pt idx="942">
                  <c:v>292.33992019309238</c:v>
                </c:pt>
                <c:pt idx="943">
                  <c:v>292.33992019309238</c:v>
                </c:pt>
                <c:pt idx="944">
                  <c:v>292.33992019309238</c:v>
                </c:pt>
                <c:pt idx="945">
                  <c:v>292.33992019309238</c:v>
                </c:pt>
                <c:pt idx="946">
                  <c:v>292.33992019309238</c:v>
                </c:pt>
                <c:pt idx="947">
                  <c:v>292.33992019309238</c:v>
                </c:pt>
                <c:pt idx="948">
                  <c:v>292.33992019309238</c:v>
                </c:pt>
                <c:pt idx="949">
                  <c:v>292.33992019309238</c:v>
                </c:pt>
                <c:pt idx="950">
                  <c:v>292.33992019309238</c:v>
                </c:pt>
                <c:pt idx="951">
                  <c:v>292.33992019309238</c:v>
                </c:pt>
                <c:pt idx="952">
                  <c:v>292.33992019309238</c:v>
                </c:pt>
                <c:pt idx="953">
                  <c:v>292.33992019309238</c:v>
                </c:pt>
                <c:pt idx="954">
                  <c:v>292.33992019309238</c:v>
                </c:pt>
                <c:pt idx="955">
                  <c:v>292.33992019309238</c:v>
                </c:pt>
                <c:pt idx="956">
                  <c:v>292.33992019309238</c:v>
                </c:pt>
                <c:pt idx="957">
                  <c:v>292.33992019309238</c:v>
                </c:pt>
                <c:pt idx="958">
                  <c:v>292.33992019309238</c:v>
                </c:pt>
                <c:pt idx="959">
                  <c:v>292.33992019309238</c:v>
                </c:pt>
                <c:pt idx="960">
                  <c:v>292.33992019309238</c:v>
                </c:pt>
                <c:pt idx="961">
                  <c:v>292.33992019309238</c:v>
                </c:pt>
                <c:pt idx="962">
                  <c:v>292.33992019309238</c:v>
                </c:pt>
                <c:pt idx="963">
                  <c:v>292.33992019309238</c:v>
                </c:pt>
                <c:pt idx="964">
                  <c:v>292.33992019309238</c:v>
                </c:pt>
                <c:pt idx="965">
                  <c:v>292.33992019309238</c:v>
                </c:pt>
                <c:pt idx="966">
                  <c:v>292.33992019309238</c:v>
                </c:pt>
                <c:pt idx="967">
                  <c:v>292.33992019309238</c:v>
                </c:pt>
                <c:pt idx="968">
                  <c:v>292.33992019309238</c:v>
                </c:pt>
                <c:pt idx="969">
                  <c:v>292.33992019309238</c:v>
                </c:pt>
                <c:pt idx="970">
                  <c:v>292.33992019309238</c:v>
                </c:pt>
                <c:pt idx="971">
                  <c:v>292.33992019309238</c:v>
                </c:pt>
                <c:pt idx="972">
                  <c:v>292.33992019309238</c:v>
                </c:pt>
                <c:pt idx="973">
                  <c:v>292.33992019309238</c:v>
                </c:pt>
                <c:pt idx="974">
                  <c:v>292.33992019309238</c:v>
                </c:pt>
                <c:pt idx="975">
                  <c:v>292.33992019309238</c:v>
                </c:pt>
                <c:pt idx="976">
                  <c:v>292.33992019309238</c:v>
                </c:pt>
                <c:pt idx="977">
                  <c:v>292.33992019309238</c:v>
                </c:pt>
                <c:pt idx="978">
                  <c:v>292.33992019309238</c:v>
                </c:pt>
                <c:pt idx="979">
                  <c:v>292.33992019309238</c:v>
                </c:pt>
                <c:pt idx="980">
                  <c:v>292.33992019309238</c:v>
                </c:pt>
                <c:pt idx="981">
                  <c:v>292.33992019309238</c:v>
                </c:pt>
                <c:pt idx="982">
                  <c:v>292.33992019309238</c:v>
                </c:pt>
                <c:pt idx="983">
                  <c:v>292.33992019309238</c:v>
                </c:pt>
                <c:pt idx="984">
                  <c:v>292.33992019309238</c:v>
                </c:pt>
                <c:pt idx="985">
                  <c:v>292.33992019309238</c:v>
                </c:pt>
                <c:pt idx="986">
                  <c:v>292.33992019309238</c:v>
                </c:pt>
                <c:pt idx="987">
                  <c:v>292.33992019309238</c:v>
                </c:pt>
                <c:pt idx="988">
                  <c:v>292.33992019309238</c:v>
                </c:pt>
                <c:pt idx="989">
                  <c:v>292.33992019309238</c:v>
                </c:pt>
                <c:pt idx="990">
                  <c:v>292.33992019309238</c:v>
                </c:pt>
                <c:pt idx="991">
                  <c:v>292.33992019309238</c:v>
                </c:pt>
                <c:pt idx="992">
                  <c:v>292.33992019309238</c:v>
                </c:pt>
                <c:pt idx="993">
                  <c:v>292.33992019309238</c:v>
                </c:pt>
                <c:pt idx="994">
                  <c:v>292.33992019309238</c:v>
                </c:pt>
                <c:pt idx="995">
                  <c:v>292.33992019309238</c:v>
                </c:pt>
                <c:pt idx="996">
                  <c:v>292.33992019309238</c:v>
                </c:pt>
                <c:pt idx="997">
                  <c:v>292.33992019309238</c:v>
                </c:pt>
                <c:pt idx="998">
                  <c:v>292.33992019309238</c:v>
                </c:pt>
                <c:pt idx="999">
                  <c:v>292.33992019309238</c:v>
                </c:pt>
                <c:pt idx="1000">
                  <c:v>292.33992019309238</c:v>
                </c:pt>
                <c:pt idx="1001">
                  <c:v>292.33992019309238</c:v>
                </c:pt>
                <c:pt idx="1002">
                  <c:v>292.33992019309238</c:v>
                </c:pt>
                <c:pt idx="1003">
                  <c:v>292.33992019309238</c:v>
                </c:pt>
                <c:pt idx="1004">
                  <c:v>292.33992019309238</c:v>
                </c:pt>
                <c:pt idx="1005">
                  <c:v>292.33992019309238</c:v>
                </c:pt>
                <c:pt idx="1006">
                  <c:v>292.33992019309238</c:v>
                </c:pt>
                <c:pt idx="1007">
                  <c:v>292.33992019309238</c:v>
                </c:pt>
                <c:pt idx="1008">
                  <c:v>292.33992019309238</c:v>
                </c:pt>
                <c:pt idx="1009">
                  <c:v>292.33992019309238</c:v>
                </c:pt>
                <c:pt idx="1010">
                  <c:v>292.33992019309238</c:v>
                </c:pt>
                <c:pt idx="1011">
                  <c:v>292.33992019309238</c:v>
                </c:pt>
                <c:pt idx="1012">
                  <c:v>292.33992019309238</c:v>
                </c:pt>
                <c:pt idx="1013">
                  <c:v>292.33992019309238</c:v>
                </c:pt>
                <c:pt idx="1014">
                  <c:v>292.33992019309238</c:v>
                </c:pt>
                <c:pt idx="1015">
                  <c:v>292.33992019309238</c:v>
                </c:pt>
                <c:pt idx="1016">
                  <c:v>292.33992019309238</c:v>
                </c:pt>
                <c:pt idx="1017">
                  <c:v>292.33992019309238</c:v>
                </c:pt>
                <c:pt idx="1018">
                  <c:v>292.33992019309238</c:v>
                </c:pt>
                <c:pt idx="1019">
                  <c:v>292.33992019309238</c:v>
                </c:pt>
                <c:pt idx="1020">
                  <c:v>292.33992019309238</c:v>
                </c:pt>
                <c:pt idx="1021">
                  <c:v>292.33992019309238</c:v>
                </c:pt>
                <c:pt idx="1022">
                  <c:v>292.33992019309238</c:v>
                </c:pt>
                <c:pt idx="1023">
                  <c:v>292.33992019309238</c:v>
                </c:pt>
                <c:pt idx="1024">
                  <c:v>292.33992019309238</c:v>
                </c:pt>
                <c:pt idx="1025">
                  <c:v>292.33992019309238</c:v>
                </c:pt>
                <c:pt idx="1026">
                  <c:v>292.33992019309238</c:v>
                </c:pt>
                <c:pt idx="1027">
                  <c:v>292.33992019309238</c:v>
                </c:pt>
                <c:pt idx="1028">
                  <c:v>292.33992019309238</c:v>
                </c:pt>
                <c:pt idx="1029">
                  <c:v>292.33992019309238</c:v>
                </c:pt>
                <c:pt idx="1030">
                  <c:v>292.33992019309238</c:v>
                </c:pt>
                <c:pt idx="1031">
                  <c:v>292.33992019309238</c:v>
                </c:pt>
                <c:pt idx="1032">
                  <c:v>292.33992019309238</c:v>
                </c:pt>
                <c:pt idx="1033">
                  <c:v>292.33992019309238</c:v>
                </c:pt>
                <c:pt idx="1034">
                  <c:v>292.33992019309238</c:v>
                </c:pt>
                <c:pt idx="1035">
                  <c:v>292.33992019309238</c:v>
                </c:pt>
                <c:pt idx="1036">
                  <c:v>292.33992019309238</c:v>
                </c:pt>
                <c:pt idx="1037">
                  <c:v>292.33992019309238</c:v>
                </c:pt>
                <c:pt idx="1038">
                  <c:v>292.33992019309238</c:v>
                </c:pt>
                <c:pt idx="1039">
                  <c:v>292.33992019309238</c:v>
                </c:pt>
                <c:pt idx="1040">
                  <c:v>292.33992019309238</c:v>
                </c:pt>
                <c:pt idx="1041">
                  <c:v>292.33992019309238</c:v>
                </c:pt>
                <c:pt idx="1042">
                  <c:v>292.33992019309238</c:v>
                </c:pt>
                <c:pt idx="1043">
                  <c:v>292.33992019309238</c:v>
                </c:pt>
                <c:pt idx="1044">
                  <c:v>292.33992019309238</c:v>
                </c:pt>
                <c:pt idx="1045">
                  <c:v>292.33992019309238</c:v>
                </c:pt>
                <c:pt idx="1046">
                  <c:v>292.33992019309238</c:v>
                </c:pt>
                <c:pt idx="1047">
                  <c:v>292.33992019309238</c:v>
                </c:pt>
                <c:pt idx="1048">
                  <c:v>292.33992019309238</c:v>
                </c:pt>
                <c:pt idx="1049">
                  <c:v>292.33992019309238</c:v>
                </c:pt>
                <c:pt idx="1050">
                  <c:v>292.33992019309238</c:v>
                </c:pt>
                <c:pt idx="1051">
                  <c:v>292.30592817378312</c:v>
                </c:pt>
                <c:pt idx="1052">
                  <c:v>292.30592817378312</c:v>
                </c:pt>
                <c:pt idx="1053">
                  <c:v>292.30592817378312</c:v>
                </c:pt>
                <c:pt idx="1054">
                  <c:v>292.37533535640483</c:v>
                </c:pt>
                <c:pt idx="1055">
                  <c:v>292.33780182076435</c:v>
                </c:pt>
                <c:pt idx="1056">
                  <c:v>292.20402163868795</c:v>
                </c:pt>
                <c:pt idx="1057">
                  <c:v>292.18361947481912</c:v>
                </c:pt>
                <c:pt idx="1058">
                  <c:v>292.06525752733722</c:v>
                </c:pt>
                <c:pt idx="1059">
                  <c:v>292.1587317746035</c:v>
                </c:pt>
                <c:pt idx="1060">
                  <c:v>292.14285859714312</c:v>
                </c:pt>
                <c:pt idx="1061">
                  <c:v>292.14285859714312</c:v>
                </c:pt>
                <c:pt idx="1062">
                  <c:v>292.12857273742878</c:v>
                </c:pt>
                <c:pt idx="1063">
                  <c:v>292.21571546368591</c:v>
                </c:pt>
                <c:pt idx="1064">
                  <c:v>292.19414391731732</c:v>
                </c:pt>
                <c:pt idx="1065">
                  <c:v>292.2747295255856</c:v>
                </c:pt>
                <c:pt idx="1066">
                  <c:v>292.14725657302705</c:v>
                </c:pt>
                <c:pt idx="1067">
                  <c:v>292.33253091572431</c:v>
                </c:pt>
                <c:pt idx="1068">
                  <c:v>292.29927782415189</c:v>
                </c:pt>
                <c:pt idx="1069">
                  <c:v>292.0693500417367</c:v>
                </c:pt>
                <c:pt idx="1070">
                  <c:v>292.16241503756305</c:v>
                </c:pt>
                <c:pt idx="1071">
                  <c:v>292.24617353380677</c:v>
                </c:pt>
                <c:pt idx="1072">
                  <c:v>292.12155618042613</c:v>
                </c:pt>
                <c:pt idx="1073">
                  <c:v>292.10940056238348</c:v>
                </c:pt>
                <c:pt idx="1074">
                  <c:v>292.09846050614516</c:v>
                </c:pt>
                <c:pt idx="1075">
                  <c:v>292.18861445553068</c:v>
                </c:pt>
                <c:pt idx="1076">
                  <c:v>292.16975300997763</c:v>
                </c:pt>
                <c:pt idx="1077">
                  <c:v>291.95277770897985</c:v>
                </c:pt>
                <c:pt idx="1078">
                  <c:v>292.05749993808189</c:v>
                </c:pt>
                <c:pt idx="1079">
                  <c:v>292.05174994427369</c:v>
                </c:pt>
                <c:pt idx="1080">
                  <c:v>292.04657494984633</c:v>
                </c:pt>
                <c:pt idx="1081">
                  <c:v>292.04191745486168</c:v>
                </c:pt>
                <c:pt idx="1082">
                  <c:v>291.83772570937549</c:v>
                </c:pt>
                <c:pt idx="1083">
                  <c:v>291.85395313843793</c:v>
                </c:pt>
                <c:pt idx="1084">
                  <c:v>291.96855782459414</c:v>
                </c:pt>
                <c:pt idx="1085">
                  <c:v>291.87170204213476</c:v>
                </c:pt>
                <c:pt idx="1086">
                  <c:v>291.98453183792128</c:v>
                </c:pt>
                <c:pt idx="1087">
                  <c:v>292.08607865412915</c:v>
                </c:pt>
                <c:pt idx="1088">
                  <c:v>292.07747078871625</c:v>
                </c:pt>
                <c:pt idx="1089">
                  <c:v>292.06972370984465</c:v>
                </c:pt>
                <c:pt idx="1090">
                  <c:v>292.06275133886021</c:v>
                </c:pt>
                <c:pt idx="1091">
                  <c:v>292.15647620497418</c:v>
                </c:pt>
                <c:pt idx="1092">
                  <c:v>292.14082858447676</c:v>
                </c:pt>
                <c:pt idx="1093">
                  <c:v>292.02674572602911</c:v>
                </c:pt>
                <c:pt idx="1094">
                  <c:v>292.02407115342618</c:v>
                </c:pt>
                <c:pt idx="1095">
                  <c:v>292.02166403808354</c:v>
                </c:pt>
                <c:pt idx="1096">
                  <c:v>291.81949763427519</c:v>
                </c:pt>
                <c:pt idx="1097">
                  <c:v>291.83754787084769</c:v>
                </c:pt>
                <c:pt idx="1098">
                  <c:v>291.75379308376296</c:v>
                </c:pt>
                <c:pt idx="1099">
                  <c:v>291.87841377538666</c:v>
                </c:pt>
                <c:pt idx="1100">
                  <c:v>291.89057239784802</c:v>
                </c:pt>
                <c:pt idx="1101">
                  <c:v>291.70151515806322</c:v>
                </c:pt>
                <c:pt idx="1102">
                  <c:v>291.83136364225692</c:v>
                </c:pt>
                <c:pt idx="1103">
                  <c:v>291.94822727803125</c:v>
                </c:pt>
                <c:pt idx="1104">
                  <c:v>291.85340455022816</c:v>
                </c:pt>
                <c:pt idx="1105">
                  <c:v>291.66806409520535</c:v>
                </c:pt>
                <c:pt idx="1106">
                  <c:v>291.80125768568485</c:v>
                </c:pt>
                <c:pt idx="1107">
                  <c:v>292.02113191711635</c:v>
                </c:pt>
                <c:pt idx="1108">
                  <c:v>291.91901872540473</c:v>
                </c:pt>
                <c:pt idx="1109">
                  <c:v>291.82711685286426</c:v>
                </c:pt>
                <c:pt idx="1110">
                  <c:v>291.94440516757788</c:v>
                </c:pt>
                <c:pt idx="1111">
                  <c:v>291.94996465082011</c:v>
                </c:pt>
                <c:pt idx="1112">
                  <c:v>291.85496818573813</c:v>
                </c:pt>
                <c:pt idx="1113">
                  <c:v>291.86947136716429</c:v>
                </c:pt>
                <c:pt idx="1114">
                  <c:v>291.7825242304479</c:v>
                </c:pt>
                <c:pt idx="1115">
                  <c:v>291.90427180740312</c:v>
                </c:pt>
                <c:pt idx="1116">
                  <c:v>292.01384462666283</c:v>
                </c:pt>
                <c:pt idx="1117">
                  <c:v>291.91246016399657</c:v>
                </c:pt>
                <c:pt idx="1118">
                  <c:v>291.92121414759691</c:v>
                </c:pt>
                <c:pt idx="1119">
                  <c:v>291.9290927328372</c:v>
                </c:pt>
                <c:pt idx="1120">
                  <c:v>291.7361834595535</c:v>
                </c:pt>
                <c:pt idx="1121">
                  <c:v>291.56256511359817</c:v>
                </c:pt>
                <c:pt idx="1122">
                  <c:v>291.50630860223839</c:v>
                </c:pt>
                <c:pt idx="1123">
                  <c:v>291.45567774201459</c:v>
                </c:pt>
                <c:pt idx="1124">
                  <c:v>291.31010996781316</c:v>
                </c:pt>
                <c:pt idx="1125">
                  <c:v>291.31010996781316</c:v>
                </c:pt>
                <c:pt idx="1126">
                  <c:v>291.27909897103189</c:v>
                </c:pt>
                <c:pt idx="1127">
                  <c:v>291.27909897103189</c:v>
                </c:pt>
                <c:pt idx="1128">
                  <c:v>291.27909897103189</c:v>
                </c:pt>
                <c:pt idx="1129">
                  <c:v>291.27909897103189</c:v>
                </c:pt>
                <c:pt idx="1130">
                  <c:v>291.27909897103189</c:v>
                </c:pt>
                <c:pt idx="1131">
                  <c:v>291.27909897103189</c:v>
                </c:pt>
                <c:pt idx="1132">
                  <c:v>291.27909897103189</c:v>
                </c:pt>
                <c:pt idx="1133">
                  <c:v>291.27909897103189</c:v>
                </c:pt>
                <c:pt idx="1134">
                  <c:v>291.27909897103189</c:v>
                </c:pt>
                <c:pt idx="1135">
                  <c:v>291.27909897103189</c:v>
                </c:pt>
                <c:pt idx="1136">
                  <c:v>291.27909897103189</c:v>
                </c:pt>
                <c:pt idx="1137">
                  <c:v>291.27909897103189</c:v>
                </c:pt>
                <c:pt idx="1138">
                  <c:v>291.27909897103189</c:v>
                </c:pt>
                <c:pt idx="1139">
                  <c:v>291.27909897103189</c:v>
                </c:pt>
                <c:pt idx="1140">
                  <c:v>291.27909897103189</c:v>
                </c:pt>
                <c:pt idx="1141">
                  <c:v>291.27909897103189</c:v>
                </c:pt>
                <c:pt idx="1142">
                  <c:v>291.27909897103189</c:v>
                </c:pt>
                <c:pt idx="1143">
                  <c:v>291.27909897103189</c:v>
                </c:pt>
                <c:pt idx="1144">
                  <c:v>291.27909897103189</c:v>
                </c:pt>
                <c:pt idx="1145">
                  <c:v>291.27909897103189</c:v>
                </c:pt>
                <c:pt idx="1146">
                  <c:v>291.27909897103189</c:v>
                </c:pt>
                <c:pt idx="1147">
                  <c:v>291.27909897103189</c:v>
                </c:pt>
                <c:pt idx="1148">
                  <c:v>291.27909897103189</c:v>
                </c:pt>
                <c:pt idx="1149">
                  <c:v>291.27909897103189</c:v>
                </c:pt>
                <c:pt idx="1150">
                  <c:v>291.27909897103189</c:v>
                </c:pt>
                <c:pt idx="1151">
                  <c:v>291.27909897103189</c:v>
                </c:pt>
                <c:pt idx="1152">
                  <c:v>291.27909897103189</c:v>
                </c:pt>
                <c:pt idx="1153">
                  <c:v>291.27909897103189</c:v>
                </c:pt>
                <c:pt idx="1154">
                  <c:v>291.27909897103189</c:v>
                </c:pt>
                <c:pt idx="1155">
                  <c:v>291.27909897103189</c:v>
                </c:pt>
                <c:pt idx="1156">
                  <c:v>291.27909897103189</c:v>
                </c:pt>
                <c:pt idx="1157">
                  <c:v>291.27909897103189</c:v>
                </c:pt>
                <c:pt idx="1158">
                  <c:v>291.27909897103189</c:v>
                </c:pt>
                <c:pt idx="1159">
                  <c:v>291.27909897103189</c:v>
                </c:pt>
                <c:pt idx="1160">
                  <c:v>291.27909897103189</c:v>
                </c:pt>
                <c:pt idx="1161">
                  <c:v>291.27909897103189</c:v>
                </c:pt>
                <c:pt idx="1162">
                  <c:v>291.27909897103189</c:v>
                </c:pt>
                <c:pt idx="1163">
                  <c:v>291.27909897103189</c:v>
                </c:pt>
                <c:pt idx="1164">
                  <c:v>291.27909897103189</c:v>
                </c:pt>
                <c:pt idx="1165">
                  <c:v>291.27909897103189</c:v>
                </c:pt>
                <c:pt idx="1166">
                  <c:v>291.27909897103189</c:v>
                </c:pt>
                <c:pt idx="1167">
                  <c:v>291.27909897103189</c:v>
                </c:pt>
                <c:pt idx="1168">
                  <c:v>291.27909897103189</c:v>
                </c:pt>
                <c:pt idx="1169">
                  <c:v>291.27909897103189</c:v>
                </c:pt>
                <c:pt idx="1170">
                  <c:v>291.27909897103189</c:v>
                </c:pt>
                <c:pt idx="1171">
                  <c:v>291.27909897103189</c:v>
                </c:pt>
                <c:pt idx="1172">
                  <c:v>291.27909897103189</c:v>
                </c:pt>
                <c:pt idx="1173">
                  <c:v>291.27909897103189</c:v>
                </c:pt>
                <c:pt idx="1174">
                  <c:v>291.27909897103189</c:v>
                </c:pt>
                <c:pt idx="1175">
                  <c:v>291.27909897103189</c:v>
                </c:pt>
                <c:pt idx="1176">
                  <c:v>291.27909897103189</c:v>
                </c:pt>
                <c:pt idx="1177">
                  <c:v>291.27909897103189</c:v>
                </c:pt>
                <c:pt idx="1178">
                  <c:v>291.27909897103189</c:v>
                </c:pt>
                <c:pt idx="1179">
                  <c:v>291.27909897103189</c:v>
                </c:pt>
                <c:pt idx="1180">
                  <c:v>291.27909897103189</c:v>
                </c:pt>
                <c:pt idx="1181">
                  <c:v>291.27909897103189</c:v>
                </c:pt>
                <c:pt idx="1182">
                  <c:v>291.27909897103189</c:v>
                </c:pt>
                <c:pt idx="1183">
                  <c:v>291.27909897103189</c:v>
                </c:pt>
                <c:pt idx="1184">
                  <c:v>291.27909897103189</c:v>
                </c:pt>
                <c:pt idx="1185">
                  <c:v>291.27909897103189</c:v>
                </c:pt>
                <c:pt idx="1186">
                  <c:v>291.27909897103189</c:v>
                </c:pt>
                <c:pt idx="1187">
                  <c:v>291.27909897103189</c:v>
                </c:pt>
                <c:pt idx="1188">
                  <c:v>291.27909897103189</c:v>
                </c:pt>
                <c:pt idx="1189">
                  <c:v>291.27909897103189</c:v>
                </c:pt>
                <c:pt idx="1190">
                  <c:v>291.27909897103189</c:v>
                </c:pt>
                <c:pt idx="1191">
                  <c:v>291.27909897103189</c:v>
                </c:pt>
                <c:pt idx="1192">
                  <c:v>291.27909897103189</c:v>
                </c:pt>
                <c:pt idx="1193">
                  <c:v>291.27909897103189</c:v>
                </c:pt>
                <c:pt idx="1194">
                  <c:v>291.27909897103189</c:v>
                </c:pt>
                <c:pt idx="1195">
                  <c:v>291.27909897103189</c:v>
                </c:pt>
                <c:pt idx="1196">
                  <c:v>291.27909897103189</c:v>
                </c:pt>
                <c:pt idx="1197">
                  <c:v>291.27909897103189</c:v>
                </c:pt>
                <c:pt idx="1198">
                  <c:v>291.27909897103189</c:v>
                </c:pt>
                <c:pt idx="1199">
                  <c:v>291.27909897103189</c:v>
                </c:pt>
                <c:pt idx="1200">
                  <c:v>291.27909897103189</c:v>
                </c:pt>
                <c:pt idx="1201">
                  <c:v>291.27909897103189</c:v>
                </c:pt>
                <c:pt idx="1202">
                  <c:v>291.27909897103189</c:v>
                </c:pt>
                <c:pt idx="1203">
                  <c:v>291.27909897103189</c:v>
                </c:pt>
                <c:pt idx="1204">
                  <c:v>291.27909897103189</c:v>
                </c:pt>
                <c:pt idx="1205">
                  <c:v>291.27909897103189</c:v>
                </c:pt>
                <c:pt idx="1206">
                  <c:v>291.27909897103189</c:v>
                </c:pt>
                <c:pt idx="1207">
                  <c:v>291.27909897103189</c:v>
                </c:pt>
                <c:pt idx="1208">
                  <c:v>291.27909897103189</c:v>
                </c:pt>
                <c:pt idx="1209">
                  <c:v>291.27909897103189</c:v>
                </c:pt>
                <c:pt idx="1210">
                  <c:v>291.27909897103189</c:v>
                </c:pt>
                <c:pt idx="1211">
                  <c:v>291.27909897103189</c:v>
                </c:pt>
                <c:pt idx="1212">
                  <c:v>291.27909897103189</c:v>
                </c:pt>
                <c:pt idx="1213">
                  <c:v>291.27909897103189</c:v>
                </c:pt>
                <c:pt idx="1214">
                  <c:v>291.27909897103189</c:v>
                </c:pt>
                <c:pt idx="1215">
                  <c:v>291.27909897103189</c:v>
                </c:pt>
                <c:pt idx="1216">
                  <c:v>291.27909897103189</c:v>
                </c:pt>
                <c:pt idx="1217">
                  <c:v>291.27909897103189</c:v>
                </c:pt>
                <c:pt idx="1218">
                  <c:v>291.27909897103189</c:v>
                </c:pt>
                <c:pt idx="1219">
                  <c:v>291.27909897103189</c:v>
                </c:pt>
                <c:pt idx="1220">
                  <c:v>291.27909897103189</c:v>
                </c:pt>
                <c:pt idx="1221">
                  <c:v>291.27909897103189</c:v>
                </c:pt>
                <c:pt idx="1222">
                  <c:v>291.27909897103189</c:v>
                </c:pt>
                <c:pt idx="1223">
                  <c:v>291.27909897103189</c:v>
                </c:pt>
                <c:pt idx="1224">
                  <c:v>291.27909897103189</c:v>
                </c:pt>
                <c:pt idx="1225">
                  <c:v>291.27909897103189</c:v>
                </c:pt>
                <c:pt idx="1226">
                  <c:v>291.27909897103189</c:v>
                </c:pt>
                <c:pt idx="1227">
                  <c:v>291.27909897103189</c:v>
                </c:pt>
                <c:pt idx="1228">
                  <c:v>291.27909897103189</c:v>
                </c:pt>
                <c:pt idx="1229">
                  <c:v>291.27909897103189</c:v>
                </c:pt>
                <c:pt idx="1230">
                  <c:v>291.27909897103189</c:v>
                </c:pt>
                <c:pt idx="1231">
                  <c:v>291.27909897103189</c:v>
                </c:pt>
                <c:pt idx="1232">
                  <c:v>291.27909897103189</c:v>
                </c:pt>
                <c:pt idx="1233">
                  <c:v>291.27909897103189</c:v>
                </c:pt>
                <c:pt idx="1234">
                  <c:v>291.27909897103189</c:v>
                </c:pt>
                <c:pt idx="1235">
                  <c:v>291.27909897103189</c:v>
                </c:pt>
                <c:pt idx="1236">
                  <c:v>291.27909897103189</c:v>
                </c:pt>
                <c:pt idx="1237">
                  <c:v>291.27909897103189</c:v>
                </c:pt>
                <c:pt idx="1238">
                  <c:v>291.27909897103189</c:v>
                </c:pt>
                <c:pt idx="1239">
                  <c:v>291.27909897103189</c:v>
                </c:pt>
                <c:pt idx="1240">
                  <c:v>291.27909897103189</c:v>
                </c:pt>
                <c:pt idx="1241">
                  <c:v>291.27909897103189</c:v>
                </c:pt>
                <c:pt idx="1242">
                  <c:v>291.27909897103189</c:v>
                </c:pt>
                <c:pt idx="1243">
                  <c:v>291.27909897103189</c:v>
                </c:pt>
                <c:pt idx="1244">
                  <c:v>291.27909897103189</c:v>
                </c:pt>
                <c:pt idx="1245">
                  <c:v>291.27909897103189</c:v>
                </c:pt>
                <c:pt idx="1246">
                  <c:v>291.27909897103189</c:v>
                </c:pt>
                <c:pt idx="1247">
                  <c:v>291.27909897103189</c:v>
                </c:pt>
                <c:pt idx="1248">
                  <c:v>291.27909897103189</c:v>
                </c:pt>
                <c:pt idx="1249">
                  <c:v>291.27909897103189</c:v>
                </c:pt>
                <c:pt idx="1250">
                  <c:v>291.27909897103189</c:v>
                </c:pt>
                <c:pt idx="1251">
                  <c:v>291.27909897103189</c:v>
                </c:pt>
                <c:pt idx="1252">
                  <c:v>291.27909897103189</c:v>
                </c:pt>
                <c:pt idx="1253">
                  <c:v>291.27909897103189</c:v>
                </c:pt>
                <c:pt idx="1254">
                  <c:v>291.27909897103189</c:v>
                </c:pt>
                <c:pt idx="1255">
                  <c:v>291.27909897103189</c:v>
                </c:pt>
                <c:pt idx="1256">
                  <c:v>291.27909897103189</c:v>
                </c:pt>
                <c:pt idx="1257">
                  <c:v>291.27909897103189</c:v>
                </c:pt>
                <c:pt idx="1258">
                  <c:v>291.27909897103189</c:v>
                </c:pt>
                <c:pt idx="1259">
                  <c:v>291.27909897103189</c:v>
                </c:pt>
                <c:pt idx="1260">
                  <c:v>291.27909897103189</c:v>
                </c:pt>
                <c:pt idx="1261">
                  <c:v>291.27909897103189</c:v>
                </c:pt>
                <c:pt idx="1262">
                  <c:v>291.27909897103189</c:v>
                </c:pt>
                <c:pt idx="1263">
                  <c:v>291.27909897103189</c:v>
                </c:pt>
                <c:pt idx="1264">
                  <c:v>291.27909897103189</c:v>
                </c:pt>
                <c:pt idx="1265">
                  <c:v>291.27909897103189</c:v>
                </c:pt>
                <c:pt idx="1266">
                  <c:v>291.27909897103189</c:v>
                </c:pt>
                <c:pt idx="1267">
                  <c:v>291.27909897103189</c:v>
                </c:pt>
                <c:pt idx="1268">
                  <c:v>291.27909897103189</c:v>
                </c:pt>
                <c:pt idx="1269">
                  <c:v>291.27909897103189</c:v>
                </c:pt>
                <c:pt idx="1270">
                  <c:v>291.27909897103189</c:v>
                </c:pt>
                <c:pt idx="1271">
                  <c:v>291.27909897103189</c:v>
                </c:pt>
                <c:pt idx="1272">
                  <c:v>291.27909897103189</c:v>
                </c:pt>
                <c:pt idx="1273">
                  <c:v>291.27909897103189</c:v>
                </c:pt>
                <c:pt idx="1274">
                  <c:v>291.27909897103189</c:v>
                </c:pt>
                <c:pt idx="1275">
                  <c:v>291.27909897103189</c:v>
                </c:pt>
                <c:pt idx="1276">
                  <c:v>291.27909897103189</c:v>
                </c:pt>
                <c:pt idx="1277">
                  <c:v>291.27909897103189</c:v>
                </c:pt>
                <c:pt idx="1278">
                  <c:v>291.27909897103189</c:v>
                </c:pt>
                <c:pt idx="1279">
                  <c:v>291.27909897103189</c:v>
                </c:pt>
                <c:pt idx="1280">
                  <c:v>291.27909897103189</c:v>
                </c:pt>
                <c:pt idx="1281">
                  <c:v>291.27909897103189</c:v>
                </c:pt>
                <c:pt idx="1282">
                  <c:v>291.27909897103189</c:v>
                </c:pt>
                <c:pt idx="1283">
                  <c:v>291.27909897103189</c:v>
                </c:pt>
                <c:pt idx="1284">
                  <c:v>291.27909897103189</c:v>
                </c:pt>
                <c:pt idx="1285">
                  <c:v>291.27909897103189</c:v>
                </c:pt>
                <c:pt idx="1286">
                  <c:v>291.27909897103189</c:v>
                </c:pt>
                <c:pt idx="1287">
                  <c:v>291.27909897103189</c:v>
                </c:pt>
                <c:pt idx="1288">
                  <c:v>291.27909897103189</c:v>
                </c:pt>
                <c:pt idx="1289">
                  <c:v>291.15118907392872</c:v>
                </c:pt>
                <c:pt idx="1290">
                  <c:v>291.15118907392872</c:v>
                </c:pt>
                <c:pt idx="1291">
                  <c:v>291.15118907392872</c:v>
                </c:pt>
                <c:pt idx="1292">
                  <c:v>291.03607016653586</c:v>
                </c:pt>
                <c:pt idx="1293">
                  <c:v>291.03607016653586</c:v>
                </c:pt>
                <c:pt idx="1294">
                  <c:v>290.93246314988227</c:v>
                </c:pt>
                <c:pt idx="1295">
                  <c:v>290.93921683489407</c:v>
                </c:pt>
                <c:pt idx="1296">
                  <c:v>290.93921683489407</c:v>
                </c:pt>
                <c:pt idx="1297">
                  <c:v>290.94529515140471</c:v>
                </c:pt>
                <c:pt idx="1298">
                  <c:v>290.85076563626427</c:v>
                </c:pt>
                <c:pt idx="1299">
                  <c:v>290.85076563626427</c:v>
                </c:pt>
                <c:pt idx="1300">
                  <c:v>290.85076563626427</c:v>
                </c:pt>
                <c:pt idx="1301">
                  <c:v>290.76568907263783</c:v>
                </c:pt>
                <c:pt idx="1302">
                  <c:v>290.76568907263783</c:v>
                </c:pt>
                <c:pt idx="1303">
                  <c:v>290.76568907263783</c:v>
                </c:pt>
                <c:pt idx="1304">
                  <c:v>290.76568907263783</c:v>
                </c:pt>
                <c:pt idx="1305">
                  <c:v>290.78912016537407</c:v>
                </c:pt>
                <c:pt idx="1306">
                  <c:v>290.81020814883669</c:v>
                </c:pt>
                <c:pt idx="1307">
                  <c:v>290.81020814883669</c:v>
                </c:pt>
                <c:pt idx="1308">
                  <c:v>290.82918733395303</c:v>
                </c:pt>
                <c:pt idx="1309">
                  <c:v>290.84626860055778</c:v>
                </c:pt>
                <c:pt idx="1310">
                  <c:v>290.761641740502</c:v>
                </c:pt>
                <c:pt idx="1311">
                  <c:v>290.761641740502</c:v>
                </c:pt>
                <c:pt idx="1312">
                  <c:v>290.761641740502</c:v>
                </c:pt>
                <c:pt idx="1313">
                  <c:v>290.68547756645182</c:v>
                </c:pt>
                <c:pt idx="1314">
                  <c:v>290.61692980980666</c:v>
                </c:pt>
                <c:pt idx="1315">
                  <c:v>290.61692980980666</c:v>
                </c:pt>
                <c:pt idx="1316">
                  <c:v>290.75523682882601</c:v>
                </c:pt>
                <c:pt idx="1317">
                  <c:v>290.77971314594345</c:v>
                </c:pt>
                <c:pt idx="1318">
                  <c:v>290.70174183134912</c:v>
                </c:pt>
                <c:pt idx="1319">
                  <c:v>290.63156764821423</c:v>
                </c:pt>
                <c:pt idx="1320">
                  <c:v>290.63156764821423</c:v>
                </c:pt>
                <c:pt idx="1321">
                  <c:v>290.76841088339279</c:v>
                </c:pt>
                <c:pt idx="1322">
                  <c:v>290.69156979505351</c:v>
                </c:pt>
                <c:pt idx="1323">
                  <c:v>290.42241281554817</c:v>
                </c:pt>
                <c:pt idx="1324">
                  <c:v>290.38017153399335</c:v>
                </c:pt>
                <c:pt idx="1325">
                  <c:v>290.44215438059405</c:v>
                </c:pt>
                <c:pt idx="1326">
                  <c:v>290.49793894253469</c:v>
                </c:pt>
                <c:pt idx="1327">
                  <c:v>290.54814504828124</c:v>
                </c:pt>
                <c:pt idx="1328">
                  <c:v>290.39333054345309</c:v>
                </c:pt>
                <c:pt idx="1329">
                  <c:v>290.55399748910776</c:v>
                </c:pt>
                <c:pt idx="1330">
                  <c:v>290.39859774019698</c:v>
                </c:pt>
                <c:pt idx="1331">
                  <c:v>290.15873796617728</c:v>
                </c:pt>
                <c:pt idx="1332">
                  <c:v>290.34286416955956</c:v>
                </c:pt>
                <c:pt idx="1333">
                  <c:v>290.30857775260364</c:v>
                </c:pt>
                <c:pt idx="1334">
                  <c:v>290.27771997734328</c:v>
                </c:pt>
                <c:pt idx="1335">
                  <c:v>290.24994797960898</c:v>
                </c:pt>
                <c:pt idx="1336">
                  <c:v>290.12495318164804</c:v>
                </c:pt>
                <c:pt idx="1337">
                  <c:v>290.31245786348325</c:v>
                </c:pt>
                <c:pt idx="1338">
                  <c:v>290.28121207713491</c:v>
                </c:pt>
                <c:pt idx="1339">
                  <c:v>290.15309086942142</c:v>
                </c:pt>
                <c:pt idx="1340">
                  <c:v>290.13778178247929</c:v>
                </c:pt>
                <c:pt idx="1341">
                  <c:v>290.12400360423135</c:v>
                </c:pt>
                <c:pt idx="1342">
                  <c:v>290.01160324380822</c:v>
                </c:pt>
                <c:pt idx="1343">
                  <c:v>289.9104429194274</c:v>
                </c:pt>
                <c:pt idx="1344">
                  <c:v>289.71939862748468</c:v>
                </c:pt>
                <c:pt idx="1345">
                  <c:v>289.74745876473622</c:v>
                </c:pt>
                <c:pt idx="1346">
                  <c:v>289.67271288826259</c:v>
                </c:pt>
                <c:pt idx="1347">
                  <c:v>289.67271288826259</c:v>
                </c:pt>
                <c:pt idx="1348">
                  <c:v>289.60544159943635</c:v>
                </c:pt>
                <c:pt idx="1349">
                  <c:v>289.54489743949267</c:v>
                </c:pt>
                <c:pt idx="1350">
                  <c:v>289.54489743949267</c:v>
                </c:pt>
                <c:pt idx="1351">
                  <c:v>289.39040769554344</c:v>
                </c:pt>
                <c:pt idx="1352">
                  <c:v>289.25136692598915</c:v>
                </c:pt>
                <c:pt idx="1353">
                  <c:v>289.32623023339022</c:v>
                </c:pt>
                <c:pt idx="1354">
                  <c:v>289.29360721005116</c:v>
                </c:pt>
                <c:pt idx="1355">
                  <c:v>289.29360721005116</c:v>
                </c:pt>
                <c:pt idx="1356">
                  <c:v>289.36424648904608</c:v>
                </c:pt>
                <c:pt idx="1357">
                  <c:v>289.42782184014146</c:v>
                </c:pt>
                <c:pt idx="1358">
                  <c:v>289.38503965612728</c:v>
                </c:pt>
                <c:pt idx="1359">
                  <c:v>289.34653569051454</c:v>
                </c:pt>
                <c:pt idx="1360">
                  <c:v>289.21188212146313</c:v>
                </c:pt>
                <c:pt idx="1361">
                  <c:v>289.29069390931681</c:v>
                </c:pt>
                <c:pt idx="1362">
                  <c:v>289.36162451838516</c:v>
                </c:pt>
                <c:pt idx="1363">
                  <c:v>289.36162451838516</c:v>
                </c:pt>
                <c:pt idx="1364">
                  <c:v>289.42546206654663</c:v>
                </c:pt>
                <c:pt idx="1365">
                  <c:v>289.48291585989199</c:v>
                </c:pt>
                <c:pt idx="1366">
                  <c:v>289.33462427390282</c:v>
                </c:pt>
                <c:pt idx="1367">
                  <c:v>289.30116184651251</c:v>
                </c:pt>
                <c:pt idx="1368">
                  <c:v>289.37104566186127</c:v>
                </c:pt>
                <c:pt idx="1369">
                  <c:v>289.43394109567515</c:v>
                </c:pt>
                <c:pt idx="1370">
                  <c:v>289.39054698610761</c:v>
                </c:pt>
                <c:pt idx="1371">
                  <c:v>289.25149228749689</c:v>
                </c:pt>
                <c:pt idx="1372">
                  <c:v>289.42634305874725</c:v>
                </c:pt>
                <c:pt idx="1373">
                  <c:v>289.28370875287254</c:v>
                </c:pt>
                <c:pt idx="1374">
                  <c:v>289.15533787758528</c:v>
                </c:pt>
                <c:pt idx="1375">
                  <c:v>289.13980408982673</c:v>
                </c:pt>
                <c:pt idx="1376">
                  <c:v>289.12582368084406</c:v>
                </c:pt>
                <c:pt idx="1377">
                  <c:v>289.11324131275967</c:v>
                </c:pt>
                <c:pt idx="1378">
                  <c:v>289.10191718148371</c:v>
                </c:pt>
                <c:pt idx="1379">
                  <c:v>289.10191718148371</c:v>
                </c:pt>
                <c:pt idx="1380">
                  <c:v>289.09172546333531</c:v>
                </c:pt>
                <c:pt idx="1381">
                  <c:v>289.09172546333531</c:v>
                </c:pt>
                <c:pt idx="1382">
                  <c:v>289.09172546333531</c:v>
                </c:pt>
                <c:pt idx="1383">
                  <c:v>289.09172546333531</c:v>
                </c:pt>
                <c:pt idx="1384">
                  <c:v>289.09172546333531</c:v>
                </c:pt>
                <c:pt idx="1385">
                  <c:v>289.09172546333531</c:v>
                </c:pt>
                <c:pt idx="1386">
                  <c:v>289.09172546333531</c:v>
                </c:pt>
                <c:pt idx="1387">
                  <c:v>289.09172546333531</c:v>
                </c:pt>
                <c:pt idx="1388">
                  <c:v>289.09172546333531</c:v>
                </c:pt>
                <c:pt idx="1389">
                  <c:v>289.09172546333531</c:v>
                </c:pt>
                <c:pt idx="1390">
                  <c:v>289.09172546333531</c:v>
                </c:pt>
                <c:pt idx="1391">
                  <c:v>289.09172546333531</c:v>
                </c:pt>
                <c:pt idx="1392">
                  <c:v>289.09172546333531</c:v>
                </c:pt>
                <c:pt idx="1393">
                  <c:v>289.09172546333531</c:v>
                </c:pt>
                <c:pt idx="1394">
                  <c:v>289.09172546333531</c:v>
                </c:pt>
                <c:pt idx="1395">
                  <c:v>289.09172546333531</c:v>
                </c:pt>
                <c:pt idx="1396">
                  <c:v>289.09172546333531</c:v>
                </c:pt>
                <c:pt idx="1397">
                  <c:v>289.09172546333531</c:v>
                </c:pt>
                <c:pt idx="1398">
                  <c:v>289.09172546333531</c:v>
                </c:pt>
                <c:pt idx="1399">
                  <c:v>289.09172546333531</c:v>
                </c:pt>
                <c:pt idx="1400">
                  <c:v>289.09172546333531</c:v>
                </c:pt>
                <c:pt idx="1401">
                  <c:v>289.09172546333531</c:v>
                </c:pt>
                <c:pt idx="1402">
                  <c:v>289.09172546333531</c:v>
                </c:pt>
                <c:pt idx="1403">
                  <c:v>289.09172546333531</c:v>
                </c:pt>
                <c:pt idx="1404">
                  <c:v>289.09172546333531</c:v>
                </c:pt>
                <c:pt idx="1405">
                  <c:v>289.09172546333531</c:v>
                </c:pt>
                <c:pt idx="1406">
                  <c:v>289.09172546333531</c:v>
                </c:pt>
                <c:pt idx="1407">
                  <c:v>289.09172546333531</c:v>
                </c:pt>
                <c:pt idx="1408">
                  <c:v>289.09172546333531</c:v>
                </c:pt>
                <c:pt idx="1409">
                  <c:v>289.09172546333531</c:v>
                </c:pt>
                <c:pt idx="1410">
                  <c:v>289.09172546333531</c:v>
                </c:pt>
                <c:pt idx="1411">
                  <c:v>289.09172546333531</c:v>
                </c:pt>
                <c:pt idx="1412">
                  <c:v>289.09172546333531</c:v>
                </c:pt>
                <c:pt idx="1413">
                  <c:v>289.09172546333531</c:v>
                </c:pt>
                <c:pt idx="1414">
                  <c:v>289.09172546333531</c:v>
                </c:pt>
                <c:pt idx="1415">
                  <c:v>289.09172546333531</c:v>
                </c:pt>
                <c:pt idx="1416">
                  <c:v>289.09172546333531</c:v>
                </c:pt>
                <c:pt idx="1417">
                  <c:v>289.09172546333531</c:v>
                </c:pt>
                <c:pt idx="1418">
                  <c:v>289.09172546333531</c:v>
                </c:pt>
                <c:pt idx="1419">
                  <c:v>289.09172546333531</c:v>
                </c:pt>
                <c:pt idx="1420">
                  <c:v>289.09172546333531</c:v>
                </c:pt>
                <c:pt idx="1421">
                  <c:v>289.09172546333531</c:v>
                </c:pt>
                <c:pt idx="1422">
                  <c:v>289.09172546333531</c:v>
                </c:pt>
                <c:pt idx="1423">
                  <c:v>289.09172546333531</c:v>
                </c:pt>
                <c:pt idx="1424">
                  <c:v>289.09172546333531</c:v>
                </c:pt>
                <c:pt idx="1425">
                  <c:v>289.09172546333531</c:v>
                </c:pt>
                <c:pt idx="1426">
                  <c:v>289.09172546333531</c:v>
                </c:pt>
                <c:pt idx="1427">
                  <c:v>289.09172546333531</c:v>
                </c:pt>
                <c:pt idx="1428">
                  <c:v>289.09172546333531</c:v>
                </c:pt>
                <c:pt idx="1429">
                  <c:v>289.09172546333531</c:v>
                </c:pt>
                <c:pt idx="1430">
                  <c:v>289.09172546333531</c:v>
                </c:pt>
                <c:pt idx="1431">
                  <c:v>289.09172546333531</c:v>
                </c:pt>
                <c:pt idx="1432">
                  <c:v>289.09172546333531</c:v>
                </c:pt>
                <c:pt idx="1433">
                  <c:v>289.09172546333531</c:v>
                </c:pt>
                <c:pt idx="1434">
                  <c:v>289.09172546333531</c:v>
                </c:pt>
                <c:pt idx="1435">
                  <c:v>289.09172546333531</c:v>
                </c:pt>
                <c:pt idx="1436">
                  <c:v>289.09172546333531</c:v>
                </c:pt>
                <c:pt idx="1437">
                  <c:v>289.09172546333531</c:v>
                </c:pt>
                <c:pt idx="1438">
                  <c:v>289.09172546333531</c:v>
                </c:pt>
                <c:pt idx="1439">
                  <c:v>289.09172546333531</c:v>
                </c:pt>
                <c:pt idx="1440">
                  <c:v>289.09172546333531</c:v>
                </c:pt>
                <c:pt idx="1441">
                  <c:v>289.09172546333531</c:v>
                </c:pt>
                <c:pt idx="1442">
                  <c:v>289.09172546333531</c:v>
                </c:pt>
                <c:pt idx="1443">
                  <c:v>289.09172546333531</c:v>
                </c:pt>
                <c:pt idx="1444">
                  <c:v>289.09172546333531</c:v>
                </c:pt>
                <c:pt idx="1445">
                  <c:v>289.09172546333531</c:v>
                </c:pt>
                <c:pt idx="1446">
                  <c:v>289.09172546333531</c:v>
                </c:pt>
                <c:pt idx="1447">
                  <c:v>289.09172546333531</c:v>
                </c:pt>
                <c:pt idx="1448">
                  <c:v>289.09172546333531</c:v>
                </c:pt>
                <c:pt idx="1449">
                  <c:v>289.09172546333531</c:v>
                </c:pt>
                <c:pt idx="1450">
                  <c:v>289.09172546333531</c:v>
                </c:pt>
                <c:pt idx="1451">
                  <c:v>289.09172546333531</c:v>
                </c:pt>
                <c:pt idx="1452">
                  <c:v>289.09172546333531</c:v>
                </c:pt>
                <c:pt idx="1453">
                  <c:v>289.09172546333531</c:v>
                </c:pt>
                <c:pt idx="1454">
                  <c:v>289.09172546333531</c:v>
                </c:pt>
                <c:pt idx="1455">
                  <c:v>289.09172546333531</c:v>
                </c:pt>
                <c:pt idx="1456">
                  <c:v>289.09172546333531</c:v>
                </c:pt>
                <c:pt idx="1457">
                  <c:v>289.09172546333531</c:v>
                </c:pt>
                <c:pt idx="1458">
                  <c:v>289.09172546333531</c:v>
                </c:pt>
                <c:pt idx="1459">
                  <c:v>289.09172546333531</c:v>
                </c:pt>
                <c:pt idx="1460">
                  <c:v>289.09172546333531</c:v>
                </c:pt>
                <c:pt idx="1461">
                  <c:v>289.09172546333531</c:v>
                </c:pt>
                <c:pt idx="1462">
                  <c:v>289.09172546333531</c:v>
                </c:pt>
                <c:pt idx="1463">
                  <c:v>289.09172546333531</c:v>
                </c:pt>
                <c:pt idx="1464">
                  <c:v>289.09172546333531</c:v>
                </c:pt>
                <c:pt idx="1465">
                  <c:v>289.09172546333531</c:v>
                </c:pt>
                <c:pt idx="1466">
                  <c:v>289.09172546333531</c:v>
                </c:pt>
                <c:pt idx="1467">
                  <c:v>289.09172546333531</c:v>
                </c:pt>
                <c:pt idx="1468">
                  <c:v>289.09172546333531</c:v>
                </c:pt>
                <c:pt idx="1469">
                  <c:v>289.09172546333531</c:v>
                </c:pt>
                <c:pt idx="1470">
                  <c:v>289.09172546333531</c:v>
                </c:pt>
                <c:pt idx="1471">
                  <c:v>289.09172546333531</c:v>
                </c:pt>
                <c:pt idx="1472">
                  <c:v>289.09172546333531</c:v>
                </c:pt>
                <c:pt idx="1473">
                  <c:v>289.09172546333531</c:v>
                </c:pt>
                <c:pt idx="1474">
                  <c:v>289.09172546333531</c:v>
                </c:pt>
                <c:pt idx="1475">
                  <c:v>289.09172546333531</c:v>
                </c:pt>
                <c:pt idx="1476">
                  <c:v>289.09172546333531</c:v>
                </c:pt>
                <c:pt idx="1477">
                  <c:v>289.09172546333531</c:v>
                </c:pt>
                <c:pt idx="1478">
                  <c:v>289.09172546333531</c:v>
                </c:pt>
                <c:pt idx="1479">
                  <c:v>289.09172546333531</c:v>
                </c:pt>
                <c:pt idx="1480">
                  <c:v>289.09172546333531</c:v>
                </c:pt>
                <c:pt idx="1481">
                  <c:v>289.09172546333531</c:v>
                </c:pt>
                <c:pt idx="1482">
                  <c:v>289.09172546333531</c:v>
                </c:pt>
                <c:pt idx="1483">
                  <c:v>289.09172546333531</c:v>
                </c:pt>
                <c:pt idx="1484">
                  <c:v>289.09172546333531</c:v>
                </c:pt>
                <c:pt idx="1485">
                  <c:v>289.09172546333531</c:v>
                </c:pt>
                <c:pt idx="1486">
                  <c:v>289.09172546333531</c:v>
                </c:pt>
                <c:pt idx="1487">
                  <c:v>289.09172546333531</c:v>
                </c:pt>
                <c:pt idx="1488">
                  <c:v>289.09172546333531</c:v>
                </c:pt>
                <c:pt idx="1489">
                  <c:v>289.09172546333531</c:v>
                </c:pt>
                <c:pt idx="1490">
                  <c:v>289.09172546333531</c:v>
                </c:pt>
                <c:pt idx="1491">
                  <c:v>289.09172546333531</c:v>
                </c:pt>
                <c:pt idx="1492">
                  <c:v>289.09172546333531</c:v>
                </c:pt>
                <c:pt idx="1493">
                  <c:v>289.09172546333531</c:v>
                </c:pt>
                <c:pt idx="1494">
                  <c:v>289.09172546333531</c:v>
                </c:pt>
                <c:pt idx="1495">
                  <c:v>289.09172546333531</c:v>
                </c:pt>
                <c:pt idx="1496">
                  <c:v>289.09172546333531</c:v>
                </c:pt>
                <c:pt idx="1497">
                  <c:v>289.09172546333531</c:v>
                </c:pt>
                <c:pt idx="1498">
                  <c:v>289.09172546333531</c:v>
                </c:pt>
                <c:pt idx="1499">
                  <c:v>289.09172546333531</c:v>
                </c:pt>
                <c:pt idx="1500">
                  <c:v>289.09172546333531</c:v>
                </c:pt>
                <c:pt idx="1501">
                  <c:v>289.09172546333531</c:v>
                </c:pt>
                <c:pt idx="1502">
                  <c:v>289.09172546333531</c:v>
                </c:pt>
                <c:pt idx="1503">
                  <c:v>289.09172546333531</c:v>
                </c:pt>
                <c:pt idx="1504">
                  <c:v>289.09172546333531</c:v>
                </c:pt>
                <c:pt idx="1505">
                  <c:v>289.09172546333531</c:v>
                </c:pt>
                <c:pt idx="1506">
                  <c:v>289.09172546333531</c:v>
                </c:pt>
                <c:pt idx="1507">
                  <c:v>289.09172546333531</c:v>
                </c:pt>
                <c:pt idx="1508">
                  <c:v>289.09172546333531</c:v>
                </c:pt>
                <c:pt idx="1509">
                  <c:v>289.09172546333531</c:v>
                </c:pt>
                <c:pt idx="1510">
                  <c:v>289.09172546333531</c:v>
                </c:pt>
                <c:pt idx="1511">
                  <c:v>289.09172546333531</c:v>
                </c:pt>
                <c:pt idx="1512">
                  <c:v>289.09172546333531</c:v>
                </c:pt>
                <c:pt idx="1513">
                  <c:v>289.09172546333531</c:v>
                </c:pt>
                <c:pt idx="1514">
                  <c:v>289.09172546333531</c:v>
                </c:pt>
                <c:pt idx="1515">
                  <c:v>289.09172546333531</c:v>
                </c:pt>
                <c:pt idx="1516">
                  <c:v>289.09172546333531</c:v>
                </c:pt>
                <c:pt idx="1517">
                  <c:v>289.09172546333531</c:v>
                </c:pt>
                <c:pt idx="1518">
                  <c:v>289.09172546333531</c:v>
                </c:pt>
                <c:pt idx="1519">
                  <c:v>289.09172546333531</c:v>
                </c:pt>
                <c:pt idx="1520">
                  <c:v>289.09172546333531</c:v>
                </c:pt>
                <c:pt idx="1521">
                  <c:v>289.09172546333531</c:v>
                </c:pt>
                <c:pt idx="1522">
                  <c:v>289.09172546333531</c:v>
                </c:pt>
                <c:pt idx="1523">
                  <c:v>289.09172546333531</c:v>
                </c:pt>
                <c:pt idx="1524">
                  <c:v>289.09172546333531</c:v>
                </c:pt>
                <c:pt idx="1525">
                  <c:v>289.09172546333531</c:v>
                </c:pt>
                <c:pt idx="1526">
                  <c:v>289.09172546333531</c:v>
                </c:pt>
                <c:pt idx="1527">
                  <c:v>289.09172546333531</c:v>
                </c:pt>
                <c:pt idx="1528">
                  <c:v>289.09172546333531</c:v>
                </c:pt>
                <c:pt idx="1529">
                  <c:v>289.09172546333531</c:v>
                </c:pt>
                <c:pt idx="1530">
                  <c:v>289.09172546333531</c:v>
                </c:pt>
                <c:pt idx="1531">
                  <c:v>289.09172546333531</c:v>
                </c:pt>
                <c:pt idx="1532">
                  <c:v>289.09172546333531</c:v>
                </c:pt>
                <c:pt idx="1533">
                  <c:v>289.09172546333531</c:v>
                </c:pt>
                <c:pt idx="1534">
                  <c:v>289.09172546333531</c:v>
                </c:pt>
                <c:pt idx="1535">
                  <c:v>289.09172546333531</c:v>
                </c:pt>
                <c:pt idx="1536">
                  <c:v>289.09172546333531</c:v>
                </c:pt>
                <c:pt idx="1537">
                  <c:v>289.09172546333531</c:v>
                </c:pt>
                <c:pt idx="1538">
                  <c:v>289.09172546333531</c:v>
                </c:pt>
                <c:pt idx="1539">
                  <c:v>289.09172546333531</c:v>
                </c:pt>
                <c:pt idx="1540">
                  <c:v>289.09172546333531</c:v>
                </c:pt>
                <c:pt idx="1541">
                  <c:v>289.09172546333531</c:v>
                </c:pt>
                <c:pt idx="1542">
                  <c:v>289.09172546333531</c:v>
                </c:pt>
                <c:pt idx="1543">
                  <c:v>289.09172546333531</c:v>
                </c:pt>
                <c:pt idx="1544">
                  <c:v>289.09172546333531</c:v>
                </c:pt>
                <c:pt idx="1545">
                  <c:v>289.09172546333531</c:v>
                </c:pt>
                <c:pt idx="1546">
                  <c:v>289.09172546333531</c:v>
                </c:pt>
                <c:pt idx="1547">
                  <c:v>289.09172546333531</c:v>
                </c:pt>
                <c:pt idx="1548">
                  <c:v>289.09172546333531</c:v>
                </c:pt>
                <c:pt idx="1549">
                  <c:v>289.09172546333531</c:v>
                </c:pt>
                <c:pt idx="1550">
                  <c:v>289.09172546333531</c:v>
                </c:pt>
                <c:pt idx="1551">
                  <c:v>289.09172546333531</c:v>
                </c:pt>
                <c:pt idx="1552">
                  <c:v>289.09172546333531</c:v>
                </c:pt>
                <c:pt idx="1553">
                  <c:v>289.09172546333531</c:v>
                </c:pt>
                <c:pt idx="1554">
                  <c:v>289.09172546333531</c:v>
                </c:pt>
                <c:pt idx="1555">
                  <c:v>289.09172546333531</c:v>
                </c:pt>
                <c:pt idx="1556">
                  <c:v>289.09172546333531</c:v>
                </c:pt>
                <c:pt idx="1557">
                  <c:v>289.09172546333531</c:v>
                </c:pt>
                <c:pt idx="1558">
                  <c:v>289.09172546333531</c:v>
                </c:pt>
                <c:pt idx="1559">
                  <c:v>289.09172546333531</c:v>
                </c:pt>
                <c:pt idx="1560">
                  <c:v>289.09172546333531</c:v>
                </c:pt>
                <c:pt idx="1561">
                  <c:v>289.09172546333531</c:v>
                </c:pt>
                <c:pt idx="1562">
                  <c:v>289.09172546333531</c:v>
                </c:pt>
                <c:pt idx="1563">
                  <c:v>289.09172546333531</c:v>
                </c:pt>
                <c:pt idx="1564">
                  <c:v>289.09172546333531</c:v>
                </c:pt>
                <c:pt idx="1565">
                  <c:v>289.09172546333531</c:v>
                </c:pt>
                <c:pt idx="1566">
                  <c:v>289.09172546333531</c:v>
                </c:pt>
                <c:pt idx="1567">
                  <c:v>289.09172546333531</c:v>
                </c:pt>
                <c:pt idx="1568">
                  <c:v>289.09172546333531</c:v>
                </c:pt>
                <c:pt idx="1569">
                  <c:v>289.09172546333531</c:v>
                </c:pt>
                <c:pt idx="1570">
                  <c:v>289.09172546333531</c:v>
                </c:pt>
                <c:pt idx="1571">
                  <c:v>289.09172546333531</c:v>
                </c:pt>
                <c:pt idx="1572">
                  <c:v>289.09172546333531</c:v>
                </c:pt>
                <c:pt idx="1573">
                  <c:v>289.09172546333531</c:v>
                </c:pt>
                <c:pt idx="1574">
                  <c:v>289.09172546333531</c:v>
                </c:pt>
                <c:pt idx="1575">
                  <c:v>289.09172546333531</c:v>
                </c:pt>
                <c:pt idx="1576">
                  <c:v>289.09172546333531</c:v>
                </c:pt>
                <c:pt idx="1577">
                  <c:v>289.09172546333531</c:v>
                </c:pt>
                <c:pt idx="1578">
                  <c:v>289.09172546333531</c:v>
                </c:pt>
                <c:pt idx="1579">
                  <c:v>289.09172546333531</c:v>
                </c:pt>
                <c:pt idx="1580">
                  <c:v>289.09172546333531</c:v>
                </c:pt>
                <c:pt idx="1581">
                  <c:v>289.09172546333531</c:v>
                </c:pt>
                <c:pt idx="1582">
                  <c:v>289.09172546333531</c:v>
                </c:pt>
                <c:pt idx="1583">
                  <c:v>289.09172546333531</c:v>
                </c:pt>
                <c:pt idx="1584">
                  <c:v>289.09172546333531</c:v>
                </c:pt>
                <c:pt idx="1585">
                  <c:v>289.09172546333531</c:v>
                </c:pt>
                <c:pt idx="1586">
                  <c:v>289.09172546333531</c:v>
                </c:pt>
                <c:pt idx="1587">
                  <c:v>289.09172546333531</c:v>
                </c:pt>
                <c:pt idx="1588">
                  <c:v>289.09172546333531</c:v>
                </c:pt>
                <c:pt idx="1589">
                  <c:v>289.09172546333531</c:v>
                </c:pt>
                <c:pt idx="1590">
                  <c:v>289.09172546333531</c:v>
                </c:pt>
                <c:pt idx="1591">
                  <c:v>288.58255291700175</c:v>
                </c:pt>
                <c:pt idx="1592">
                  <c:v>288.12429762530155</c:v>
                </c:pt>
                <c:pt idx="1593">
                  <c:v>287.61186786277142</c:v>
                </c:pt>
                <c:pt idx="1594">
                  <c:v>287.45068107649433</c:v>
                </c:pt>
                <c:pt idx="1595">
                  <c:v>287.5056129688449</c:v>
                </c:pt>
                <c:pt idx="1596">
                  <c:v>287.35505167196044</c:v>
                </c:pt>
                <c:pt idx="1597">
                  <c:v>287.41954650476441</c:v>
                </c:pt>
                <c:pt idx="1598">
                  <c:v>287.67759185428798</c:v>
                </c:pt>
                <c:pt idx="1599">
                  <c:v>288.10983266885916</c:v>
                </c:pt>
                <c:pt idx="1600">
                  <c:v>288.49884940197325</c:v>
                </c:pt>
                <c:pt idx="1601">
                  <c:v>288.74896446177593</c:v>
                </c:pt>
                <c:pt idx="1602">
                  <c:v>289.17406801559838</c:v>
                </c:pt>
                <c:pt idx="1603">
                  <c:v>289.55666121403857</c:v>
                </c:pt>
                <c:pt idx="1604">
                  <c:v>289.90099509263473</c:v>
                </c:pt>
                <c:pt idx="1605">
                  <c:v>290.31089558337123</c:v>
                </c:pt>
                <c:pt idx="1606">
                  <c:v>290.67980602503411</c:v>
                </c:pt>
                <c:pt idx="1607">
                  <c:v>291.11182542253073</c:v>
                </c:pt>
                <c:pt idx="1608">
                  <c:v>291.50064288027767</c:v>
                </c:pt>
                <c:pt idx="1609">
                  <c:v>291.75057859224989</c:v>
                </c:pt>
                <c:pt idx="1610">
                  <c:v>292.17552073302494</c:v>
                </c:pt>
                <c:pt idx="1611">
                  <c:v>292.65796865972243</c:v>
                </c:pt>
                <c:pt idx="1612">
                  <c:v>292.79217179375019</c:v>
                </c:pt>
                <c:pt idx="1613">
                  <c:v>293.01295461437519</c:v>
                </c:pt>
                <c:pt idx="1614">
                  <c:v>293.41165915293766</c:v>
                </c:pt>
                <c:pt idx="1615">
                  <c:v>293.87049323764393</c:v>
                </c:pt>
                <c:pt idx="1616">
                  <c:v>294.08344391387959</c:v>
                </c:pt>
                <c:pt idx="1617">
                  <c:v>294.17509952249162</c:v>
                </c:pt>
                <c:pt idx="1618">
                  <c:v>294.35758957024251</c:v>
                </c:pt>
                <c:pt idx="1619">
                  <c:v>294.62183061321826</c:v>
                </c:pt>
                <c:pt idx="1620">
                  <c:v>294.85964755189644</c:v>
                </c:pt>
                <c:pt idx="1621">
                  <c:v>294.97368279670684</c:v>
                </c:pt>
                <c:pt idx="1622">
                  <c:v>295.17631451703613</c:v>
                </c:pt>
                <c:pt idx="1623">
                  <c:v>295.45868306533254</c:v>
                </c:pt>
                <c:pt idx="1624">
                  <c:v>295.61281475879929</c:v>
                </c:pt>
                <c:pt idx="1625">
                  <c:v>295.65153328291939</c:v>
                </c:pt>
                <c:pt idx="1626">
                  <c:v>295.78637995462742</c:v>
                </c:pt>
                <c:pt idx="1627">
                  <c:v>296.00774195916472</c:v>
                </c:pt>
                <c:pt idx="1628">
                  <c:v>296.00696776324827</c:v>
                </c:pt>
                <c:pt idx="1629">
                  <c:v>296.00627098692348</c:v>
                </c:pt>
                <c:pt idx="1630">
                  <c:v>296.10564388823116</c:v>
                </c:pt>
                <c:pt idx="1631">
                  <c:v>296.39507949940804</c:v>
                </c:pt>
                <c:pt idx="1632">
                  <c:v>296.25557154946722</c:v>
                </c:pt>
                <c:pt idx="1633">
                  <c:v>296.25557154946722</c:v>
                </c:pt>
                <c:pt idx="1634">
                  <c:v>296.3300143945205</c:v>
                </c:pt>
                <c:pt idx="1635">
                  <c:v>296.29701295506851</c:v>
                </c:pt>
                <c:pt idx="1636">
                  <c:v>296.16731165956168</c:v>
                </c:pt>
                <c:pt idx="1637">
                  <c:v>296.05058049360554</c:v>
                </c:pt>
                <c:pt idx="1638">
                  <c:v>295.945522444245</c:v>
                </c:pt>
                <c:pt idx="1639">
                  <c:v>295.85097019982049</c:v>
                </c:pt>
                <c:pt idx="1640">
                  <c:v>295.85097019982049</c:v>
                </c:pt>
                <c:pt idx="1641">
                  <c:v>295.85097019982049</c:v>
                </c:pt>
                <c:pt idx="1642">
                  <c:v>295.76587317983848</c:v>
                </c:pt>
                <c:pt idx="1643">
                  <c:v>295.76587317983848</c:v>
                </c:pt>
                <c:pt idx="1644">
                  <c:v>295.76587317983848</c:v>
                </c:pt>
                <c:pt idx="1645">
                  <c:v>295.76587317983848</c:v>
                </c:pt>
                <c:pt idx="1646">
                  <c:v>295.76587317983848</c:v>
                </c:pt>
                <c:pt idx="1647">
                  <c:v>295.76587317983848</c:v>
                </c:pt>
                <c:pt idx="1648">
                  <c:v>295.76587317983848</c:v>
                </c:pt>
                <c:pt idx="1649">
                  <c:v>295.76587317983848</c:v>
                </c:pt>
                <c:pt idx="1650">
                  <c:v>295.76587317983848</c:v>
                </c:pt>
                <c:pt idx="1651">
                  <c:v>295.76587317983848</c:v>
                </c:pt>
                <c:pt idx="1652">
                  <c:v>295.76587317983848</c:v>
                </c:pt>
                <c:pt idx="1653">
                  <c:v>295.76587317983848</c:v>
                </c:pt>
                <c:pt idx="1654">
                  <c:v>295.76587317983848</c:v>
                </c:pt>
                <c:pt idx="1655">
                  <c:v>295.76587317983848</c:v>
                </c:pt>
                <c:pt idx="1656">
                  <c:v>295.76587317983848</c:v>
                </c:pt>
                <c:pt idx="1657">
                  <c:v>295.76587317983848</c:v>
                </c:pt>
                <c:pt idx="1658">
                  <c:v>295.76587317983848</c:v>
                </c:pt>
                <c:pt idx="1659">
                  <c:v>295.76587317983848</c:v>
                </c:pt>
                <c:pt idx="1660">
                  <c:v>295.76587317983848</c:v>
                </c:pt>
                <c:pt idx="1661">
                  <c:v>295.76587317983848</c:v>
                </c:pt>
                <c:pt idx="1662">
                  <c:v>295.76587317983848</c:v>
                </c:pt>
                <c:pt idx="1663">
                  <c:v>295.76587317983848</c:v>
                </c:pt>
                <c:pt idx="1664">
                  <c:v>295.76587317983848</c:v>
                </c:pt>
                <c:pt idx="1665">
                  <c:v>295.76587317983848</c:v>
                </c:pt>
                <c:pt idx="1666">
                  <c:v>295.76587317983848</c:v>
                </c:pt>
                <c:pt idx="1667">
                  <c:v>295.76587317983848</c:v>
                </c:pt>
                <c:pt idx="1668">
                  <c:v>295.76587317983848</c:v>
                </c:pt>
                <c:pt idx="1669">
                  <c:v>295.76587317983848</c:v>
                </c:pt>
                <c:pt idx="1670">
                  <c:v>295.76587317983848</c:v>
                </c:pt>
                <c:pt idx="1671">
                  <c:v>295.76587317983848</c:v>
                </c:pt>
                <c:pt idx="1672">
                  <c:v>295.76587317983848</c:v>
                </c:pt>
                <c:pt idx="1673">
                  <c:v>295.76587317983848</c:v>
                </c:pt>
                <c:pt idx="1674">
                  <c:v>295.76587317983848</c:v>
                </c:pt>
                <c:pt idx="1675">
                  <c:v>295.76587317983848</c:v>
                </c:pt>
                <c:pt idx="1676">
                  <c:v>295.76587317983848</c:v>
                </c:pt>
                <c:pt idx="1677">
                  <c:v>295.76587317983848</c:v>
                </c:pt>
                <c:pt idx="1678">
                  <c:v>295.76587317983848</c:v>
                </c:pt>
                <c:pt idx="1679">
                  <c:v>295.76587317983848</c:v>
                </c:pt>
                <c:pt idx="1680">
                  <c:v>295.76587317983848</c:v>
                </c:pt>
                <c:pt idx="1681">
                  <c:v>295.76587317983848</c:v>
                </c:pt>
                <c:pt idx="1682">
                  <c:v>295.76587317983848</c:v>
                </c:pt>
                <c:pt idx="1683">
                  <c:v>295.76587317983848</c:v>
                </c:pt>
                <c:pt idx="1684">
                  <c:v>295.76587317983848</c:v>
                </c:pt>
                <c:pt idx="1685">
                  <c:v>295.76587317983848</c:v>
                </c:pt>
                <c:pt idx="1686">
                  <c:v>295.76587317983848</c:v>
                </c:pt>
                <c:pt idx="1687">
                  <c:v>295.76587317983848</c:v>
                </c:pt>
                <c:pt idx="1688">
                  <c:v>295.76587317983848</c:v>
                </c:pt>
                <c:pt idx="1689">
                  <c:v>295.76587317983848</c:v>
                </c:pt>
                <c:pt idx="1690">
                  <c:v>295.76587317983848</c:v>
                </c:pt>
                <c:pt idx="1691">
                  <c:v>295.76587317983848</c:v>
                </c:pt>
                <c:pt idx="1692">
                  <c:v>295.76587317983848</c:v>
                </c:pt>
                <c:pt idx="1693">
                  <c:v>295.76587317983848</c:v>
                </c:pt>
                <c:pt idx="1694">
                  <c:v>295.76587317983848</c:v>
                </c:pt>
                <c:pt idx="1695">
                  <c:v>295.76587317983848</c:v>
                </c:pt>
                <c:pt idx="1696">
                  <c:v>295.76587317983848</c:v>
                </c:pt>
                <c:pt idx="1697">
                  <c:v>295.76587317983848</c:v>
                </c:pt>
                <c:pt idx="1698">
                  <c:v>295.76587317983848</c:v>
                </c:pt>
                <c:pt idx="1699">
                  <c:v>295.76587317983848</c:v>
                </c:pt>
                <c:pt idx="1700">
                  <c:v>295.76587317983848</c:v>
                </c:pt>
                <c:pt idx="1701">
                  <c:v>295.76587317983848</c:v>
                </c:pt>
                <c:pt idx="1702">
                  <c:v>295.76587317983848</c:v>
                </c:pt>
                <c:pt idx="1703">
                  <c:v>295.76587317983848</c:v>
                </c:pt>
                <c:pt idx="1704">
                  <c:v>295.76587317983848</c:v>
                </c:pt>
                <c:pt idx="1705">
                  <c:v>295.76587317983848</c:v>
                </c:pt>
                <c:pt idx="1706">
                  <c:v>295.76587317983848</c:v>
                </c:pt>
                <c:pt idx="1707">
                  <c:v>295.76587317983848</c:v>
                </c:pt>
                <c:pt idx="1708">
                  <c:v>295.76587317983848</c:v>
                </c:pt>
                <c:pt idx="1709">
                  <c:v>295.76587317983848</c:v>
                </c:pt>
                <c:pt idx="1710">
                  <c:v>295.76587317983848</c:v>
                </c:pt>
                <c:pt idx="1711">
                  <c:v>295.76587317983848</c:v>
                </c:pt>
                <c:pt idx="1712">
                  <c:v>295.76587317983848</c:v>
                </c:pt>
                <c:pt idx="1713">
                  <c:v>295.76587317983848</c:v>
                </c:pt>
                <c:pt idx="1714">
                  <c:v>295.76587317983848</c:v>
                </c:pt>
                <c:pt idx="1715">
                  <c:v>295.76587317983848</c:v>
                </c:pt>
                <c:pt idx="1716">
                  <c:v>295.76587317983848</c:v>
                </c:pt>
                <c:pt idx="1717">
                  <c:v>295.76587317983848</c:v>
                </c:pt>
                <c:pt idx="1718">
                  <c:v>295.76587317983848</c:v>
                </c:pt>
                <c:pt idx="1719">
                  <c:v>295.76587317983848</c:v>
                </c:pt>
                <c:pt idx="1720">
                  <c:v>295.76587317983848</c:v>
                </c:pt>
                <c:pt idx="1721">
                  <c:v>295.76587317983848</c:v>
                </c:pt>
                <c:pt idx="1722">
                  <c:v>295.76587317983848</c:v>
                </c:pt>
                <c:pt idx="1723">
                  <c:v>295.76587317983848</c:v>
                </c:pt>
                <c:pt idx="1724">
                  <c:v>295.76587317983848</c:v>
                </c:pt>
                <c:pt idx="1725">
                  <c:v>295.76587317983848</c:v>
                </c:pt>
                <c:pt idx="1726">
                  <c:v>295.76587317983848</c:v>
                </c:pt>
                <c:pt idx="1727">
                  <c:v>295.76587317983848</c:v>
                </c:pt>
                <c:pt idx="1728">
                  <c:v>295.76587317983848</c:v>
                </c:pt>
                <c:pt idx="1729">
                  <c:v>295.76587317983848</c:v>
                </c:pt>
                <c:pt idx="1730">
                  <c:v>295.76587317983848</c:v>
                </c:pt>
                <c:pt idx="1731">
                  <c:v>295.76587317983848</c:v>
                </c:pt>
                <c:pt idx="1732">
                  <c:v>295.76587317983848</c:v>
                </c:pt>
                <c:pt idx="1733">
                  <c:v>295.76587317983848</c:v>
                </c:pt>
                <c:pt idx="1734">
                  <c:v>295.76587317983848</c:v>
                </c:pt>
                <c:pt idx="1735">
                  <c:v>295.76587317983848</c:v>
                </c:pt>
                <c:pt idx="1736">
                  <c:v>295.76587317983848</c:v>
                </c:pt>
                <c:pt idx="1737">
                  <c:v>295.76587317983848</c:v>
                </c:pt>
                <c:pt idx="1738">
                  <c:v>295.76587317983848</c:v>
                </c:pt>
                <c:pt idx="1739">
                  <c:v>295.76587317983848</c:v>
                </c:pt>
                <c:pt idx="1740">
                  <c:v>295.76587317983848</c:v>
                </c:pt>
                <c:pt idx="1741">
                  <c:v>295.76587317983848</c:v>
                </c:pt>
                <c:pt idx="1742">
                  <c:v>295.76587317983848</c:v>
                </c:pt>
                <c:pt idx="1743">
                  <c:v>295.76587317983848</c:v>
                </c:pt>
                <c:pt idx="1744">
                  <c:v>295.76587317983848</c:v>
                </c:pt>
                <c:pt idx="1745">
                  <c:v>295.76587317983848</c:v>
                </c:pt>
                <c:pt idx="1746">
                  <c:v>295.68928586185461</c:v>
                </c:pt>
                <c:pt idx="1747">
                  <c:v>295.68928586185461</c:v>
                </c:pt>
                <c:pt idx="1748">
                  <c:v>295.68928586185461</c:v>
                </c:pt>
                <c:pt idx="1749">
                  <c:v>295.68928586185461</c:v>
                </c:pt>
                <c:pt idx="1750">
                  <c:v>295.62035727566916</c:v>
                </c:pt>
                <c:pt idx="1751">
                  <c:v>295.62035727566916</c:v>
                </c:pt>
                <c:pt idx="1752">
                  <c:v>295.62035727566916</c:v>
                </c:pt>
                <c:pt idx="1753">
                  <c:v>295.62035727566916</c:v>
                </c:pt>
                <c:pt idx="1754">
                  <c:v>295.65832154810226</c:v>
                </c:pt>
                <c:pt idx="1755">
                  <c:v>295.65832154810226</c:v>
                </c:pt>
                <c:pt idx="1756">
                  <c:v>295.65832154810226</c:v>
                </c:pt>
                <c:pt idx="1757">
                  <c:v>295.59248939329206</c:v>
                </c:pt>
                <c:pt idx="1758">
                  <c:v>295.59248939329206</c:v>
                </c:pt>
                <c:pt idx="1759">
                  <c:v>295.59248939329206</c:v>
                </c:pt>
                <c:pt idx="1760">
                  <c:v>295.59248939329206</c:v>
                </c:pt>
                <c:pt idx="1761">
                  <c:v>295.59248939329206</c:v>
                </c:pt>
                <c:pt idx="1762">
                  <c:v>295.59248939329206</c:v>
                </c:pt>
                <c:pt idx="1763">
                  <c:v>295.59248939329206</c:v>
                </c:pt>
                <c:pt idx="1764">
                  <c:v>295.59248939329206</c:v>
                </c:pt>
                <c:pt idx="1765">
                  <c:v>295.59248939329206</c:v>
                </c:pt>
                <c:pt idx="1766">
                  <c:v>295.53324045396283</c:v>
                </c:pt>
                <c:pt idx="1767">
                  <c:v>295.53324045396283</c:v>
                </c:pt>
                <c:pt idx="1768">
                  <c:v>295.53324045396283</c:v>
                </c:pt>
                <c:pt idx="1769">
                  <c:v>295.53324045396283</c:v>
                </c:pt>
                <c:pt idx="1770">
                  <c:v>295.47991640856657</c:v>
                </c:pt>
                <c:pt idx="1771">
                  <c:v>295.47991640856657</c:v>
                </c:pt>
                <c:pt idx="1772">
                  <c:v>295.47991640856657</c:v>
                </c:pt>
                <c:pt idx="1773">
                  <c:v>295.43192476770992</c:v>
                </c:pt>
                <c:pt idx="1774">
                  <c:v>295.43192476770992</c:v>
                </c:pt>
                <c:pt idx="1775">
                  <c:v>295.43192476770992</c:v>
                </c:pt>
                <c:pt idx="1776">
                  <c:v>295.43192476770992</c:v>
                </c:pt>
                <c:pt idx="1777">
                  <c:v>295.43192476770992</c:v>
                </c:pt>
                <c:pt idx="1778">
                  <c:v>295.38873229093895</c:v>
                </c:pt>
                <c:pt idx="1779">
                  <c:v>295.38873229093895</c:v>
                </c:pt>
                <c:pt idx="1780">
                  <c:v>295.38873229093895</c:v>
                </c:pt>
                <c:pt idx="1781">
                  <c:v>295.38873229093895</c:v>
                </c:pt>
                <c:pt idx="1782">
                  <c:v>295.38873229093895</c:v>
                </c:pt>
                <c:pt idx="1783">
                  <c:v>295.38873229093895</c:v>
                </c:pt>
                <c:pt idx="1784">
                  <c:v>295.38873229093895</c:v>
                </c:pt>
                <c:pt idx="1785">
                  <c:v>295.38873229093895</c:v>
                </c:pt>
                <c:pt idx="1786">
                  <c:v>295.38873229093895</c:v>
                </c:pt>
                <c:pt idx="1787">
                  <c:v>295.38873229093895</c:v>
                </c:pt>
                <c:pt idx="1788">
                  <c:v>295.38873229093895</c:v>
                </c:pt>
                <c:pt idx="1789">
                  <c:v>295.34985906184505</c:v>
                </c:pt>
                <c:pt idx="1790">
                  <c:v>295.34985906184505</c:v>
                </c:pt>
                <c:pt idx="1791">
                  <c:v>295.34985906184505</c:v>
                </c:pt>
                <c:pt idx="1792">
                  <c:v>295.34985906184505</c:v>
                </c:pt>
                <c:pt idx="1793">
                  <c:v>295.34985906184505</c:v>
                </c:pt>
                <c:pt idx="1794">
                  <c:v>295.31487315566056</c:v>
                </c:pt>
                <c:pt idx="1795">
                  <c:v>295.31487315566056</c:v>
                </c:pt>
                <c:pt idx="1796">
                  <c:v>295.31487315566056</c:v>
                </c:pt>
                <c:pt idx="1797">
                  <c:v>295.31487315566056</c:v>
                </c:pt>
                <c:pt idx="1798">
                  <c:v>295.31487315566056</c:v>
                </c:pt>
                <c:pt idx="1799">
                  <c:v>295.31487315566056</c:v>
                </c:pt>
                <c:pt idx="1800">
                  <c:v>295.31487315566056</c:v>
                </c:pt>
                <c:pt idx="1801">
                  <c:v>295.28338584009452</c:v>
                </c:pt>
                <c:pt idx="1802">
                  <c:v>295.28338584009452</c:v>
                </c:pt>
                <c:pt idx="1803">
                  <c:v>295.28338584009452</c:v>
                </c:pt>
                <c:pt idx="1804">
                  <c:v>295.28338584009452</c:v>
                </c:pt>
                <c:pt idx="1805">
                  <c:v>295.45504725608509</c:v>
                </c:pt>
                <c:pt idx="1806">
                  <c:v>295.45504725608509</c:v>
                </c:pt>
                <c:pt idx="1807">
                  <c:v>295.45504725608509</c:v>
                </c:pt>
                <c:pt idx="1808">
                  <c:v>295.40954253047659</c:v>
                </c:pt>
                <c:pt idx="1809">
                  <c:v>295.40954253047659</c:v>
                </c:pt>
                <c:pt idx="1810">
                  <c:v>295.36858827742896</c:v>
                </c:pt>
                <c:pt idx="1811">
                  <c:v>295.33172944968607</c:v>
                </c:pt>
                <c:pt idx="1812">
                  <c:v>295.33172944968607</c:v>
                </c:pt>
                <c:pt idx="1813">
                  <c:v>295.49855650471744</c:v>
                </c:pt>
                <c:pt idx="1814">
                  <c:v>295.6487008542457</c:v>
                </c:pt>
                <c:pt idx="1815">
                  <c:v>295.58383076882114</c:v>
                </c:pt>
                <c:pt idx="1816">
                  <c:v>295.72544769193905</c:v>
                </c:pt>
                <c:pt idx="1817">
                  <c:v>295.95290292274518</c:v>
                </c:pt>
                <c:pt idx="1818">
                  <c:v>296.15761263047068</c:v>
                </c:pt>
                <c:pt idx="1819">
                  <c:v>296.24185136742364</c:v>
                </c:pt>
                <c:pt idx="1820">
                  <c:v>296.31766623068125</c:v>
                </c:pt>
                <c:pt idx="1821">
                  <c:v>296.78589960761315</c:v>
                </c:pt>
                <c:pt idx="1822">
                  <c:v>296.90730964685184</c:v>
                </c:pt>
                <c:pt idx="1823">
                  <c:v>296.91657868216663</c:v>
                </c:pt>
                <c:pt idx="1824">
                  <c:v>297.12492081394993</c:v>
                </c:pt>
                <c:pt idx="1825">
                  <c:v>297.31242873255491</c:v>
                </c:pt>
                <c:pt idx="1826">
                  <c:v>297.38118585929942</c:v>
                </c:pt>
                <c:pt idx="1827">
                  <c:v>297.44306727336948</c:v>
                </c:pt>
                <c:pt idx="1828">
                  <c:v>297.49876054603254</c:v>
                </c:pt>
                <c:pt idx="1829">
                  <c:v>297.74888449142929</c:v>
                </c:pt>
                <c:pt idx="1830">
                  <c:v>297.87399604228636</c:v>
                </c:pt>
                <c:pt idx="1831">
                  <c:v>297.88659643805772</c:v>
                </c:pt>
                <c:pt idx="1832">
                  <c:v>297.99793679425193</c:v>
                </c:pt>
                <c:pt idx="1833">
                  <c:v>298.19814311482673</c:v>
                </c:pt>
                <c:pt idx="1834">
                  <c:v>298.27832880334404</c:v>
                </c:pt>
                <c:pt idx="1835">
                  <c:v>298.15049592300966</c:v>
                </c:pt>
                <c:pt idx="1836">
                  <c:v>298.23544633070867</c:v>
                </c:pt>
                <c:pt idx="1837">
                  <c:v>298.4119016976378</c:v>
                </c:pt>
                <c:pt idx="1838">
                  <c:v>298.47071152787402</c:v>
                </c:pt>
                <c:pt idx="1839">
                  <c:v>298.22364037508663</c:v>
                </c:pt>
                <c:pt idx="1840">
                  <c:v>298.401276337578</c:v>
                </c:pt>
                <c:pt idx="1841">
                  <c:v>298.56114870382021</c:v>
                </c:pt>
                <c:pt idx="1842">
                  <c:v>298.50503383343823</c:v>
                </c:pt>
                <c:pt idx="1843">
                  <c:v>298.55453045009438</c:v>
                </c:pt>
                <c:pt idx="1844">
                  <c:v>298.49907740508496</c:v>
                </c:pt>
                <c:pt idx="1845">
                  <c:v>298.74916966457647</c:v>
                </c:pt>
                <c:pt idx="1846">
                  <c:v>298.7742526981188</c:v>
                </c:pt>
                <c:pt idx="1847">
                  <c:v>298.69682742830696</c:v>
                </c:pt>
                <c:pt idx="1848">
                  <c:v>298.62714468547631</c:v>
                </c:pt>
                <c:pt idx="1849">
                  <c:v>298.66443021692868</c:v>
                </c:pt>
                <c:pt idx="1850">
                  <c:v>298.49798719523579</c:v>
                </c:pt>
                <c:pt idx="1851">
                  <c:v>298.34818847571222</c:v>
                </c:pt>
                <c:pt idx="1852">
                  <c:v>298.41336962814097</c:v>
                </c:pt>
                <c:pt idx="1853">
                  <c:v>298.67203266532692</c:v>
                </c:pt>
                <c:pt idx="1854">
                  <c:v>298.70482939879423</c:v>
                </c:pt>
                <c:pt idx="1855">
                  <c:v>298.5343464589148</c:v>
                </c:pt>
                <c:pt idx="1856">
                  <c:v>298.68091181302333</c:v>
                </c:pt>
                <c:pt idx="1857">
                  <c:v>298.81282063172102</c:v>
                </c:pt>
                <c:pt idx="1858">
                  <c:v>298.73153856854896</c:v>
                </c:pt>
                <c:pt idx="1859">
                  <c:v>298.65838471169405</c:v>
                </c:pt>
                <c:pt idx="1860">
                  <c:v>298.69254624052462</c:v>
                </c:pt>
                <c:pt idx="1861">
                  <c:v>298.82329161647215</c:v>
                </c:pt>
                <c:pt idx="1862">
                  <c:v>298.84096245482493</c:v>
                </c:pt>
                <c:pt idx="1863">
                  <c:v>298.75686620934243</c:v>
                </c:pt>
                <c:pt idx="1864">
                  <c:v>298.78117958840818</c:v>
                </c:pt>
                <c:pt idx="1865">
                  <c:v>298.90306162956739</c:v>
                </c:pt>
                <c:pt idx="1866">
                  <c:v>298.81275546661067</c:v>
                </c:pt>
                <c:pt idx="1867">
                  <c:v>298.63147991994958</c:v>
                </c:pt>
                <c:pt idx="1868">
                  <c:v>298.56833192795466</c:v>
                </c:pt>
                <c:pt idx="1869">
                  <c:v>298.8114987351592</c:v>
                </c:pt>
                <c:pt idx="1870">
                  <c:v>298.73034886164328</c:v>
                </c:pt>
                <c:pt idx="1871">
                  <c:v>298.55731397547896</c:v>
                </c:pt>
                <c:pt idx="1872">
                  <c:v>298.80158257793107</c:v>
                </c:pt>
                <c:pt idx="1873">
                  <c:v>298.92142432013799</c:v>
                </c:pt>
                <c:pt idx="1874">
                  <c:v>298.72928188812421</c:v>
                </c:pt>
                <c:pt idx="1875">
                  <c:v>298.75635369931177</c:v>
                </c:pt>
                <c:pt idx="1876">
                  <c:v>298.78071832938059</c:v>
                </c:pt>
                <c:pt idx="1877">
                  <c:v>298.90264649644251</c:v>
                </c:pt>
                <c:pt idx="1878">
                  <c:v>298.91238184679827</c:v>
                </c:pt>
                <c:pt idx="1879">
                  <c:v>298.82114366211846</c:v>
                </c:pt>
                <c:pt idx="1880">
                  <c:v>298.83902929590658</c:v>
                </c:pt>
                <c:pt idx="1881">
                  <c:v>298.95512636631594</c:v>
                </c:pt>
                <c:pt idx="1882">
                  <c:v>298.95961372968435</c:v>
                </c:pt>
                <c:pt idx="1883">
                  <c:v>298.86365235671593</c:v>
                </c:pt>
                <c:pt idx="1884">
                  <c:v>298.87728712104433</c:v>
                </c:pt>
                <c:pt idx="1885">
                  <c:v>299.08955840893992</c:v>
                </c:pt>
                <c:pt idx="1886">
                  <c:v>298.98060256804592</c:v>
                </c:pt>
                <c:pt idx="1887">
                  <c:v>298.98060256804592</c:v>
                </c:pt>
                <c:pt idx="1888">
                  <c:v>298.98254231124133</c:v>
                </c:pt>
                <c:pt idx="1889">
                  <c:v>298.98428808011721</c:v>
                </c:pt>
                <c:pt idx="1890">
                  <c:v>298.98428808011721</c:v>
                </c:pt>
                <c:pt idx="1891">
                  <c:v>298.98428808011721</c:v>
                </c:pt>
                <c:pt idx="1892">
                  <c:v>298.98428808011721</c:v>
                </c:pt>
                <c:pt idx="1893">
                  <c:v>298.98428808011721</c:v>
                </c:pt>
                <c:pt idx="1894">
                  <c:v>298.98428808011721</c:v>
                </c:pt>
                <c:pt idx="1895">
                  <c:v>298.98428808011721</c:v>
                </c:pt>
                <c:pt idx="1896">
                  <c:v>298.98428808011721</c:v>
                </c:pt>
                <c:pt idx="1897">
                  <c:v>298.98428808011721</c:v>
                </c:pt>
                <c:pt idx="1898">
                  <c:v>298.98428808011721</c:v>
                </c:pt>
                <c:pt idx="1899">
                  <c:v>298.98428808011721</c:v>
                </c:pt>
                <c:pt idx="1900">
                  <c:v>298.98428808011721</c:v>
                </c:pt>
                <c:pt idx="1901">
                  <c:v>298.98428808011721</c:v>
                </c:pt>
                <c:pt idx="1902">
                  <c:v>298.98428808011721</c:v>
                </c:pt>
                <c:pt idx="1903">
                  <c:v>298.98428808011721</c:v>
                </c:pt>
                <c:pt idx="1904">
                  <c:v>298.98428808011721</c:v>
                </c:pt>
                <c:pt idx="1905">
                  <c:v>298.98428808011721</c:v>
                </c:pt>
                <c:pt idx="1906">
                  <c:v>298.98428808011721</c:v>
                </c:pt>
                <c:pt idx="1907">
                  <c:v>298.98428808011721</c:v>
                </c:pt>
                <c:pt idx="1908">
                  <c:v>298.98428808011721</c:v>
                </c:pt>
                <c:pt idx="1909">
                  <c:v>298.98428808011721</c:v>
                </c:pt>
                <c:pt idx="1910">
                  <c:v>298.98428808011721</c:v>
                </c:pt>
                <c:pt idx="1911">
                  <c:v>298.98428808011721</c:v>
                </c:pt>
                <c:pt idx="1912">
                  <c:v>298.98428808011721</c:v>
                </c:pt>
                <c:pt idx="1913">
                  <c:v>298.98428808011721</c:v>
                </c:pt>
                <c:pt idx="1914">
                  <c:v>298.98428808011721</c:v>
                </c:pt>
                <c:pt idx="1915">
                  <c:v>298.98428808011721</c:v>
                </c:pt>
                <c:pt idx="1916">
                  <c:v>298.98428808011721</c:v>
                </c:pt>
                <c:pt idx="1917">
                  <c:v>298.98428808011721</c:v>
                </c:pt>
                <c:pt idx="1918">
                  <c:v>298.98428808011721</c:v>
                </c:pt>
                <c:pt idx="1919">
                  <c:v>298.98428808011721</c:v>
                </c:pt>
                <c:pt idx="1920">
                  <c:v>298.98428808011721</c:v>
                </c:pt>
                <c:pt idx="1921">
                  <c:v>298.98428808011721</c:v>
                </c:pt>
                <c:pt idx="1922">
                  <c:v>298.98428808011721</c:v>
                </c:pt>
                <c:pt idx="1923">
                  <c:v>298.98428808011721</c:v>
                </c:pt>
                <c:pt idx="1924">
                  <c:v>298.98428808011721</c:v>
                </c:pt>
                <c:pt idx="1925">
                  <c:v>298.98428808011721</c:v>
                </c:pt>
                <c:pt idx="1926">
                  <c:v>298.98428808011721</c:v>
                </c:pt>
                <c:pt idx="1927">
                  <c:v>298.98428808011721</c:v>
                </c:pt>
                <c:pt idx="1928">
                  <c:v>298.98428808011721</c:v>
                </c:pt>
                <c:pt idx="1929">
                  <c:v>298.98428808011721</c:v>
                </c:pt>
                <c:pt idx="1930">
                  <c:v>298.98428808011721</c:v>
                </c:pt>
                <c:pt idx="1931">
                  <c:v>298.98428808011721</c:v>
                </c:pt>
                <c:pt idx="1932">
                  <c:v>298.98428808011721</c:v>
                </c:pt>
                <c:pt idx="1933">
                  <c:v>298.98428808011721</c:v>
                </c:pt>
                <c:pt idx="1934">
                  <c:v>298.98428808011721</c:v>
                </c:pt>
                <c:pt idx="1935">
                  <c:v>298.98428808011721</c:v>
                </c:pt>
                <c:pt idx="1936">
                  <c:v>298.98428808011721</c:v>
                </c:pt>
                <c:pt idx="1937">
                  <c:v>298.98428808011721</c:v>
                </c:pt>
                <c:pt idx="1938">
                  <c:v>298.98428808011721</c:v>
                </c:pt>
                <c:pt idx="1939">
                  <c:v>298.98428808011721</c:v>
                </c:pt>
                <c:pt idx="1940">
                  <c:v>298.98428808011721</c:v>
                </c:pt>
                <c:pt idx="1941">
                  <c:v>298.98428808011721</c:v>
                </c:pt>
                <c:pt idx="1942">
                  <c:v>298.98428808011721</c:v>
                </c:pt>
                <c:pt idx="1943">
                  <c:v>298.98428808011721</c:v>
                </c:pt>
                <c:pt idx="1944">
                  <c:v>298.98428808011721</c:v>
                </c:pt>
                <c:pt idx="1945">
                  <c:v>298.98428808011721</c:v>
                </c:pt>
                <c:pt idx="1946">
                  <c:v>298.98428808011721</c:v>
                </c:pt>
                <c:pt idx="1947">
                  <c:v>298.98428808011721</c:v>
                </c:pt>
                <c:pt idx="1948">
                  <c:v>298.98428808011721</c:v>
                </c:pt>
                <c:pt idx="1949">
                  <c:v>298.98428808011721</c:v>
                </c:pt>
                <c:pt idx="1950">
                  <c:v>298.98428808011721</c:v>
                </c:pt>
                <c:pt idx="1951">
                  <c:v>298.98428808011721</c:v>
                </c:pt>
                <c:pt idx="1952">
                  <c:v>298.98428808011721</c:v>
                </c:pt>
                <c:pt idx="1953">
                  <c:v>298.98428808011721</c:v>
                </c:pt>
                <c:pt idx="1954">
                  <c:v>298.98428808011721</c:v>
                </c:pt>
                <c:pt idx="1955">
                  <c:v>298.98428808011721</c:v>
                </c:pt>
                <c:pt idx="1956">
                  <c:v>298.98428808011721</c:v>
                </c:pt>
                <c:pt idx="1957">
                  <c:v>298.98428808011721</c:v>
                </c:pt>
                <c:pt idx="1958">
                  <c:v>298.98428808011721</c:v>
                </c:pt>
                <c:pt idx="1959">
                  <c:v>298.98428808011721</c:v>
                </c:pt>
                <c:pt idx="1960">
                  <c:v>298.98428808011721</c:v>
                </c:pt>
                <c:pt idx="1961">
                  <c:v>298.98428808011721</c:v>
                </c:pt>
                <c:pt idx="1962">
                  <c:v>298.98428808011721</c:v>
                </c:pt>
                <c:pt idx="1963">
                  <c:v>298.98428808011721</c:v>
                </c:pt>
                <c:pt idx="1964">
                  <c:v>298.98428808011721</c:v>
                </c:pt>
                <c:pt idx="1965">
                  <c:v>298.98428808011721</c:v>
                </c:pt>
                <c:pt idx="1966">
                  <c:v>298.98428808011721</c:v>
                </c:pt>
                <c:pt idx="1967">
                  <c:v>298.98428808011721</c:v>
                </c:pt>
                <c:pt idx="1968">
                  <c:v>298.98428808011721</c:v>
                </c:pt>
                <c:pt idx="1969">
                  <c:v>298.98428808011721</c:v>
                </c:pt>
                <c:pt idx="1970">
                  <c:v>298.98428808011721</c:v>
                </c:pt>
                <c:pt idx="1971">
                  <c:v>298.98428808011721</c:v>
                </c:pt>
                <c:pt idx="1972">
                  <c:v>298.98428808011721</c:v>
                </c:pt>
                <c:pt idx="1973">
                  <c:v>298.98428808011721</c:v>
                </c:pt>
                <c:pt idx="1974">
                  <c:v>298.98428808011721</c:v>
                </c:pt>
                <c:pt idx="1975">
                  <c:v>298.98428808011721</c:v>
                </c:pt>
                <c:pt idx="1976">
                  <c:v>298.98428808011721</c:v>
                </c:pt>
                <c:pt idx="1977">
                  <c:v>298.98428808011721</c:v>
                </c:pt>
                <c:pt idx="1978">
                  <c:v>298.98428808011721</c:v>
                </c:pt>
                <c:pt idx="1979">
                  <c:v>298.98428808011721</c:v>
                </c:pt>
                <c:pt idx="1980">
                  <c:v>298.98428808011721</c:v>
                </c:pt>
                <c:pt idx="1981">
                  <c:v>298.98428808011721</c:v>
                </c:pt>
                <c:pt idx="1982">
                  <c:v>298.98428808011721</c:v>
                </c:pt>
                <c:pt idx="1983">
                  <c:v>298.98428808011721</c:v>
                </c:pt>
                <c:pt idx="1984">
                  <c:v>298.98428808011721</c:v>
                </c:pt>
                <c:pt idx="1985">
                  <c:v>298.98428808011721</c:v>
                </c:pt>
                <c:pt idx="1986">
                  <c:v>298.98428808011721</c:v>
                </c:pt>
                <c:pt idx="1987">
                  <c:v>298.98428808011721</c:v>
                </c:pt>
                <c:pt idx="1988">
                  <c:v>298.98428808011721</c:v>
                </c:pt>
                <c:pt idx="1989">
                  <c:v>298.98428808011721</c:v>
                </c:pt>
                <c:pt idx="1990">
                  <c:v>298.98428808011721</c:v>
                </c:pt>
                <c:pt idx="1991">
                  <c:v>298.98428808011721</c:v>
                </c:pt>
                <c:pt idx="1992">
                  <c:v>298.98428808011721</c:v>
                </c:pt>
                <c:pt idx="1993">
                  <c:v>298.98428808011721</c:v>
                </c:pt>
                <c:pt idx="1994">
                  <c:v>298.98428808011721</c:v>
                </c:pt>
                <c:pt idx="1995">
                  <c:v>298.98428808011721</c:v>
                </c:pt>
                <c:pt idx="1996">
                  <c:v>298.98428808011721</c:v>
                </c:pt>
                <c:pt idx="1997">
                  <c:v>298.98428808011721</c:v>
                </c:pt>
                <c:pt idx="1998">
                  <c:v>298.98428808011721</c:v>
                </c:pt>
                <c:pt idx="1999">
                  <c:v>298.98428808011721</c:v>
                </c:pt>
                <c:pt idx="2000">
                  <c:v>298.98428808011721</c:v>
                </c:pt>
                <c:pt idx="2001">
                  <c:v>298.98428808011721</c:v>
                </c:pt>
                <c:pt idx="2002">
                  <c:v>298.98428808011721</c:v>
                </c:pt>
                <c:pt idx="2003">
                  <c:v>298.98428808011721</c:v>
                </c:pt>
                <c:pt idx="2004">
                  <c:v>298.98428808011721</c:v>
                </c:pt>
                <c:pt idx="2005">
                  <c:v>298.98428808011721</c:v>
                </c:pt>
                <c:pt idx="2006">
                  <c:v>298.98428808011721</c:v>
                </c:pt>
                <c:pt idx="2007">
                  <c:v>298.98428808011721</c:v>
                </c:pt>
                <c:pt idx="2008">
                  <c:v>298.98428808011721</c:v>
                </c:pt>
                <c:pt idx="2009">
                  <c:v>298.98428808011721</c:v>
                </c:pt>
                <c:pt idx="2010">
                  <c:v>298.98428808011721</c:v>
                </c:pt>
                <c:pt idx="2011">
                  <c:v>298.98428808011721</c:v>
                </c:pt>
                <c:pt idx="2012">
                  <c:v>298.98428808011721</c:v>
                </c:pt>
                <c:pt idx="2013">
                  <c:v>298.98428808011721</c:v>
                </c:pt>
                <c:pt idx="2014">
                  <c:v>298.98428808011721</c:v>
                </c:pt>
                <c:pt idx="2015">
                  <c:v>298.98428808011721</c:v>
                </c:pt>
                <c:pt idx="2016">
                  <c:v>298.98428808011721</c:v>
                </c:pt>
                <c:pt idx="2017">
                  <c:v>298.98428808011721</c:v>
                </c:pt>
                <c:pt idx="2018">
                  <c:v>298.98428808011721</c:v>
                </c:pt>
                <c:pt idx="2019">
                  <c:v>298.98428808011721</c:v>
                </c:pt>
                <c:pt idx="2020">
                  <c:v>298.98428808011721</c:v>
                </c:pt>
                <c:pt idx="2021">
                  <c:v>298.98428808011721</c:v>
                </c:pt>
                <c:pt idx="2022">
                  <c:v>298.98428808011721</c:v>
                </c:pt>
                <c:pt idx="2023">
                  <c:v>298.98428808011721</c:v>
                </c:pt>
                <c:pt idx="2024">
                  <c:v>298.98428808011721</c:v>
                </c:pt>
                <c:pt idx="2025">
                  <c:v>298.98428808011721</c:v>
                </c:pt>
                <c:pt idx="2026">
                  <c:v>298.98428808011721</c:v>
                </c:pt>
                <c:pt idx="2027">
                  <c:v>298.98428808011721</c:v>
                </c:pt>
                <c:pt idx="2028">
                  <c:v>298.98428808011721</c:v>
                </c:pt>
                <c:pt idx="2029">
                  <c:v>298.98428808011721</c:v>
                </c:pt>
                <c:pt idx="2030">
                  <c:v>298.98428808011721</c:v>
                </c:pt>
                <c:pt idx="2031">
                  <c:v>298.98428808011721</c:v>
                </c:pt>
                <c:pt idx="2032">
                  <c:v>298.98428808011721</c:v>
                </c:pt>
                <c:pt idx="2033">
                  <c:v>298.98428808011721</c:v>
                </c:pt>
                <c:pt idx="2034">
                  <c:v>298.98428808011721</c:v>
                </c:pt>
                <c:pt idx="2035">
                  <c:v>298.98428808011721</c:v>
                </c:pt>
                <c:pt idx="2036">
                  <c:v>298.98428808011721</c:v>
                </c:pt>
                <c:pt idx="2037">
                  <c:v>298.98428808011721</c:v>
                </c:pt>
                <c:pt idx="2038">
                  <c:v>298.98428808011721</c:v>
                </c:pt>
                <c:pt idx="2039">
                  <c:v>298.98428808011721</c:v>
                </c:pt>
                <c:pt idx="2040">
                  <c:v>298.98428808011721</c:v>
                </c:pt>
                <c:pt idx="2041">
                  <c:v>298.98428808011721</c:v>
                </c:pt>
                <c:pt idx="2042">
                  <c:v>298.98428808011721</c:v>
                </c:pt>
                <c:pt idx="2043">
                  <c:v>298.98428808011721</c:v>
                </c:pt>
                <c:pt idx="2044">
                  <c:v>298.98428808011721</c:v>
                </c:pt>
                <c:pt idx="2045">
                  <c:v>298.98428808011721</c:v>
                </c:pt>
                <c:pt idx="2046">
                  <c:v>298.98428808011721</c:v>
                </c:pt>
                <c:pt idx="2047">
                  <c:v>298.98428808011721</c:v>
                </c:pt>
                <c:pt idx="2048">
                  <c:v>298.98428808011721</c:v>
                </c:pt>
                <c:pt idx="2049">
                  <c:v>298.98428808011721</c:v>
                </c:pt>
                <c:pt idx="2050">
                  <c:v>298.98428808011721</c:v>
                </c:pt>
                <c:pt idx="2051">
                  <c:v>298.98428808011721</c:v>
                </c:pt>
                <c:pt idx="2052">
                  <c:v>298.98428808011721</c:v>
                </c:pt>
                <c:pt idx="2053">
                  <c:v>298.98428808011721</c:v>
                </c:pt>
                <c:pt idx="2054">
                  <c:v>298.98428808011721</c:v>
                </c:pt>
                <c:pt idx="2055">
                  <c:v>298.98428808011721</c:v>
                </c:pt>
                <c:pt idx="2056">
                  <c:v>298.98428808011721</c:v>
                </c:pt>
                <c:pt idx="2057">
                  <c:v>298.98428808011721</c:v>
                </c:pt>
                <c:pt idx="2058">
                  <c:v>298.98428808011721</c:v>
                </c:pt>
                <c:pt idx="2059">
                  <c:v>298.98428808011721</c:v>
                </c:pt>
                <c:pt idx="2060">
                  <c:v>298.98428808011721</c:v>
                </c:pt>
                <c:pt idx="2061">
                  <c:v>298.98428808011721</c:v>
                </c:pt>
                <c:pt idx="2062">
                  <c:v>298.98428808011721</c:v>
                </c:pt>
                <c:pt idx="2063">
                  <c:v>298.98428808011721</c:v>
                </c:pt>
                <c:pt idx="2064">
                  <c:v>298.98428808011721</c:v>
                </c:pt>
                <c:pt idx="2065">
                  <c:v>298.98428808011721</c:v>
                </c:pt>
                <c:pt idx="2066">
                  <c:v>298.98428808011721</c:v>
                </c:pt>
                <c:pt idx="2067">
                  <c:v>298.98428808011721</c:v>
                </c:pt>
                <c:pt idx="2068">
                  <c:v>298.98428808011721</c:v>
                </c:pt>
                <c:pt idx="2069">
                  <c:v>298.98428808011721</c:v>
                </c:pt>
                <c:pt idx="2070">
                  <c:v>298.98428808011721</c:v>
                </c:pt>
                <c:pt idx="2071">
                  <c:v>298.98428808011721</c:v>
                </c:pt>
                <c:pt idx="2072">
                  <c:v>298.98428808011721</c:v>
                </c:pt>
                <c:pt idx="2073">
                  <c:v>298.98428808011721</c:v>
                </c:pt>
                <c:pt idx="2074">
                  <c:v>298.98428808011721</c:v>
                </c:pt>
                <c:pt idx="2075">
                  <c:v>298.98428808011721</c:v>
                </c:pt>
                <c:pt idx="2076">
                  <c:v>298.98428808011721</c:v>
                </c:pt>
                <c:pt idx="2077">
                  <c:v>298.98428808011721</c:v>
                </c:pt>
                <c:pt idx="2078">
                  <c:v>298.98428808011721</c:v>
                </c:pt>
                <c:pt idx="2079">
                  <c:v>298.98428808011721</c:v>
                </c:pt>
                <c:pt idx="2080">
                  <c:v>298.98428808011721</c:v>
                </c:pt>
                <c:pt idx="2081">
                  <c:v>298.98428808011721</c:v>
                </c:pt>
                <c:pt idx="2082">
                  <c:v>298.98428808011721</c:v>
                </c:pt>
                <c:pt idx="2083">
                  <c:v>298.98428808011721</c:v>
                </c:pt>
                <c:pt idx="2084">
                  <c:v>298.98428808011721</c:v>
                </c:pt>
                <c:pt idx="2085">
                  <c:v>298.98428808011721</c:v>
                </c:pt>
                <c:pt idx="2086">
                  <c:v>298.98428808011721</c:v>
                </c:pt>
                <c:pt idx="2087">
                  <c:v>298.98428808011721</c:v>
                </c:pt>
                <c:pt idx="2088">
                  <c:v>298.98428808011721</c:v>
                </c:pt>
                <c:pt idx="2089">
                  <c:v>298.98428808011721</c:v>
                </c:pt>
                <c:pt idx="2090">
                  <c:v>298.98428808011721</c:v>
                </c:pt>
                <c:pt idx="2091">
                  <c:v>298.98428808011721</c:v>
                </c:pt>
                <c:pt idx="2092">
                  <c:v>298.98428808011721</c:v>
                </c:pt>
                <c:pt idx="2093">
                  <c:v>298.98428808011721</c:v>
                </c:pt>
                <c:pt idx="2094">
                  <c:v>298.38585927210551</c:v>
                </c:pt>
                <c:pt idx="2095">
                  <c:v>297.94727334489494</c:v>
                </c:pt>
                <c:pt idx="2096">
                  <c:v>297.35254601040543</c:v>
                </c:pt>
                <c:pt idx="2097">
                  <c:v>296.81729140936488</c:v>
                </c:pt>
                <c:pt idx="2098">
                  <c:v>296.33556226842842</c:v>
                </c:pt>
                <c:pt idx="2099">
                  <c:v>296.10200604158558</c:v>
                </c:pt>
                <c:pt idx="2100">
                  <c:v>295.79180543742706</c:v>
                </c:pt>
                <c:pt idx="2101">
                  <c:v>295.31262489368436</c:v>
                </c:pt>
                <c:pt idx="2102">
                  <c:v>295.18136240431591</c:v>
                </c:pt>
                <c:pt idx="2103">
                  <c:v>295.06322616388428</c:v>
                </c:pt>
                <c:pt idx="2104">
                  <c:v>294.75690354749582</c:v>
                </c:pt>
                <c:pt idx="2105">
                  <c:v>294.38121319274626</c:v>
                </c:pt>
                <c:pt idx="2106">
                  <c:v>294.34309187347162</c:v>
                </c:pt>
                <c:pt idx="2107">
                  <c:v>294.30878268612446</c:v>
                </c:pt>
                <c:pt idx="2108">
                  <c:v>294.17790441751202</c:v>
                </c:pt>
                <c:pt idx="2109">
                  <c:v>294.16011397576079</c:v>
                </c:pt>
                <c:pt idx="2110">
                  <c:v>294.34410257818473</c:v>
                </c:pt>
                <c:pt idx="2111">
                  <c:v>294.60969232036626</c:v>
                </c:pt>
                <c:pt idx="2112">
                  <c:v>294.84872308832962</c:v>
                </c:pt>
                <c:pt idx="2113">
                  <c:v>294.96385077949668</c:v>
                </c:pt>
                <c:pt idx="2114">
                  <c:v>295.16746570154703</c:v>
                </c:pt>
                <c:pt idx="2115">
                  <c:v>295.75071913139237</c:v>
                </c:pt>
                <c:pt idx="2116">
                  <c:v>296.0756472182531</c:v>
                </c:pt>
                <c:pt idx="2117">
                  <c:v>296.16808249642776</c:v>
                </c:pt>
                <c:pt idx="2118">
                  <c:v>296.551274246785</c:v>
                </c:pt>
                <c:pt idx="2119">
                  <c:v>296.89614682210652</c:v>
                </c:pt>
                <c:pt idx="2120">
                  <c:v>297.00653213989591</c:v>
                </c:pt>
                <c:pt idx="2121">
                  <c:v>297.20587892590629</c:v>
                </c:pt>
                <c:pt idx="2122">
                  <c:v>297.48529103331566</c:v>
                </c:pt>
                <c:pt idx="2123">
                  <c:v>297.73676192998408</c:v>
                </c:pt>
                <c:pt idx="2124">
                  <c:v>297.66308573698569</c:v>
                </c:pt>
                <c:pt idx="2125">
                  <c:v>297.69677716328715</c:v>
                </c:pt>
                <c:pt idx="2126">
                  <c:v>297.92709944695844</c:v>
                </c:pt>
                <c:pt idx="2127">
                  <c:v>298.13438950226259</c:v>
                </c:pt>
                <c:pt idx="2128">
                  <c:v>298.2209505520363</c:v>
                </c:pt>
                <c:pt idx="2129">
                  <c:v>298.19885549683266</c:v>
                </c:pt>
                <c:pt idx="2130">
                  <c:v>298.27896994714939</c:v>
                </c:pt>
                <c:pt idx="2131">
                  <c:v>298.45107295243446</c:v>
                </c:pt>
                <c:pt idx="2132">
                  <c:v>298.50596565719098</c:v>
                </c:pt>
                <c:pt idx="2133">
                  <c:v>298.35536909147186</c:v>
                </c:pt>
                <c:pt idx="2134">
                  <c:v>298.61983218232473</c:v>
                </c:pt>
                <c:pt idx="2135">
                  <c:v>298.65784896409224</c:v>
                </c:pt>
                <c:pt idx="2136">
                  <c:v>298.59206406768305</c:v>
                </c:pt>
                <c:pt idx="2137">
                  <c:v>298.53285766091477</c:v>
                </c:pt>
                <c:pt idx="2138">
                  <c:v>298.67957189482331</c:v>
                </c:pt>
                <c:pt idx="2139">
                  <c:v>298.81161470534101</c:v>
                </c:pt>
                <c:pt idx="2140">
                  <c:v>298.73045323480693</c:v>
                </c:pt>
                <c:pt idx="2141">
                  <c:v>298.65740791132623</c:v>
                </c:pt>
                <c:pt idx="2142">
                  <c:v>298.79166712019361</c:v>
                </c:pt>
                <c:pt idx="2143">
                  <c:v>298.81250040817423</c:v>
                </c:pt>
                <c:pt idx="2144">
                  <c:v>298.63125036735681</c:v>
                </c:pt>
                <c:pt idx="2145">
                  <c:v>298.46812533062115</c:v>
                </c:pt>
                <c:pt idx="2146">
                  <c:v>298.46812533062115</c:v>
                </c:pt>
                <c:pt idx="2147">
                  <c:v>298.42131279755904</c:v>
                </c:pt>
                <c:pt idx="2148">
                  <c:v>298.42131279755904</c:v>
                </c:pt>
                <c:pt idx="2149">
                  <c:v>298.42131279755904</c:v>
                </c:pt>
                <c:pt idx="2150">
                  <c:v>298.42131279755904</c:v>
                </c:pt>
                <c:pt idx="2151">
                  <c:v>298.42131279755904</c:v>
                </c:pt>
                <c:pt idx="2152">
                  <c:v>298.42131279755904</c:v>
                </c:pt>
                <c:pt idx="2153">
                  <c:v>298.42131279755904</c:v>
                </c:pt>
                <c:pt idx="2154">
                  <c:v>298.42131279755904</c:v>
                </c:pt>
                <c:pt idx="2155">
                  <c:v>298.42131279755904</c:v>
                </c:pt>
                <c:pt idx="2156">
                  <c:v>298.42131279755904</c:v>
                </c:pt>
                <c:pt idx="2157">
                  <c:v>298.42131279755904</c:v>
                </c:pt>
                <c:pt idx="2158">
                  <c:v>298.42131279755904</c:v>
                </c:pt>
                <c:pt idx="2159">
                  <c:v>298.42131279755904</c:v>
                </c:pt>
                <c:pt idx="2160">
                  <c:v>298.42131279755904</c:v>
                </c:pt>
                <c:pt idx="2161">
                  <c:v>298.42131279755904</c:v>
                </c:pt>
                <c:pt idx="2162">
                  <c:v>298.42131279755904</c:v>
                </c:pt>
                <c:pt idx="2163">
                  <c:v>298.42131279755904</c:v>
                </c:pt>
                <c:pt idx="2164">
                  <c:v>298.42131279755904</c:v>
                </c:pt>
                <c:pt idx="2165">
                  <c:v>298.42131279755904</c:v>
                </c:pt>
                <c:pt idx="2166">
                  <c:v>298.42131279755904</c:v>
                </c:pt>
                <c:pt idx="2167">
                  <c:v>298.42131279755904</c:v>
                </c:pt>
                <c:pt idx="2168">
                  <c:v>298.42131279755904</c:v>
                </c:pt>
                <c:pt idx="2169">
                  <c:v>298.42131279755904</c:v>
                </c:pt>
                <c:pt idx="2170">
                  <c:v>298.42131279755904</c:v>
                </c:pt>
                <c:pt idx="2171">
                  <c:v>298.42131279755904</c:v>
                </c:pt>
                <c:pt idx="2172">
                  <c:v>298.42131279755904</c:v>
                </c:pt>
                <c:pt idx="2173">
                  <c:v>298.42131279755904</c:v>
                </c:pt>
                <c:pt idx="2174">
                  <c:v>298.42131279755904</c:v>
                </c:pt>
                <c:pt idx="2175">
                  <c:v>298.42131279755904</c:v>
                </c:pt>
                <c:pt idx="2176">
                  <c:v>298.42131279755904</c:v>
                </c:pt>
                <c:pt idx="2177">
                  <c:v>298.42131279755904</c:v>
                </c:pt>
                <c:pt idx="2178">
                  <c:v>298.42131279755904</c:v>
                </c:pt>
                <c:pt idx="2179">
                  <c:v>298.42131279755904</c:v>
                </c:pt>
                <c:pt idx="2180">
                  <c:v>298.42131279755904</c:v>
                </c:pt>
                <c:pt idx="2181">
                  <c:v>298.42131279755904</c:v>
                </c:pt>
                <c:pt idx="2182">
                  <c:v>298.42131279755904</c:v>
                </c:pt>
                <c:pt idx="2183">
                  <c:v>298.42131279755904</c:v>
                </c:pt>
                <c:pt idx="2184">
                  <c:v>298.42131279755904</c:v>
                </c:pt>
                <c:pt idx="2185">
                  <c:v>298.42131279755904</c:v>
                </c:pt>
                <c:pt idx="2186">
                  <c:v>298.42131279755904</c:v>
                </c:pt>
                <c:pt idx="2187">
                  <c:v>298.42131279755904</c:v>
                </c:pt>
                <c:pt idx="2188">
                  <c:v>298.42131279755904</c:v>
                </c:pt>
                <c:pt idx="2189">
                  <c:v>298.42131279755904</c:v>
                </c:pt>
                <c:pt idx="2190">
                  <c:v>298.42131279755904</c:v>
                </c:pt>
                <c:pt idx="2191">
                  <c:v>298.42131279755904</c:v>
                </c:pt>
                <c:pt idx="2192">
                  <c:v>298.42131279755904</c:v>
                </c:pt>
                <c:pt idx="2193">
                  <c:v>298.42131279755904</c:v>
                </c:pt>
                <c:pt idx="2194">
                  <c:v>298.42131279755904</c:v>
                </c:pt>
                <c:pt idx="2195">
                  <c:v>298.42131279755904</c:v>
                </c:pt>
                <c:pt idx="2196">
                  <c:v>298.42131279755904</c:v>
                </c:pt>
                <c:pt idx="2197">
                  <c:v>298.42131279755904</c:v>
                </c:pt>
                <c:pt idx="2198">
                  <c:v>298.42131279755904</c:v>
                </c:pt>
                <c:pt idx="2199">
                  <c:v>298.42131279755904</c:v>
                </c:pt>
                <c:pt idx="2200">
                  <c:v>298.42131279755904</c:v>
                </c:pt>
                <c:pt idx="2201">
                  <c:v>298.42131279755904</c:v>
                </c:pt>
                <c:pt idx="2202">
                  <c:v>298.42131279755904</c:v>
                </c:pt>
                <c:pt idx="2203">
                  <c:v>298.42131279755904</c:v>
                </c:pt>
                <c:pt idx="2204">
                  <c:v>298.42131279755904</c:v>
                </c:pt>
                <c:pt idx="2205">
                  <c:v>298.42131279755904</c:v>
                </c:pt>
                <c:pt idx="2206">
                  <c:v>298.42131279755904</c:v>
                </c:pt>
                <c:pt idx="2207">
                  <c:v>298.42131279755904</c:v>
                </c:pt>
                <c:pt idx="2208">
                  <c:v>298.42131279755904</c:v>
                </c:pt>
                <c:pt idx="2209">
                  <c:v>298.42131279755904</c:v>
                </c:pt>
                <c:pt idx="2210">
                  <c:v>298.42131279755904</c:v>
                </c:pt>
                <c:pt idx="2211">
                  <c:v>298.42131279755904</c:v>
                </c:pt>
                <c:pt idx="2212">
                  <c:v>298.42131279755904</c:v>
                </c:pt>
                <c:pt idx="2213">
                  <c:v>298.42131279755904</c:v>
                </c:pt>
                <c:pt idx="2214">
                  <c:v>298.42131279755904</c:v>
                </c:pt>
                <c:pt idx="2215">
                  <c:v>298.42131279755904</c:v>
                </c:pt>
                <c:pt idx="2216">
                  <c:v>298.42131279755904</c:v>
                </c:pt>
                <c:pt idx="2217">
                  <c:v>298.42131279755904</c:v>
                </c:pt>
                <c:pt idx="2218">
                  <c:v>298.42131279755904</c:v>
                </c:pt>
                <c:pt idx="2219">
                  <c:v>298.42131279755904</c:v>
                </c:pt>
                <c:pt idx="2220">
                  <c:v>298.42131279755904</c:v>
                </c:pt>
                <c:pt idx="2221">
                  <c:v>298.42131279755904</c:v>
                </c:pt>
                <c:pt idx="2222">
                  <c:v>298.42131279755904</c:v>
                </c:pt>
                <c:pt idx="2223">
                  <c:v>298.42131279755904</c:v>
                </c:pt>
                <c:pt idx="2224">
                  <c:v>298.42131279755904</c:v>
                </c:pt>
                <c:pt idx="2225">
                  <c:v>298.42131279755904</c:v>
                </c:pt>
                <c:pt idx="2226">
                  <c:v>298.42131279755904</c:v>
                </c:pt>
                <c:pt idx="2227">
                  <c:v>298.42131279755904</c:v>
                </c:pt>
                <c:pt idx="2228">
                  <c:v>298.42131279755904</c:v>
                </c:pt>
                <c:pt idx="2229">
                  <c:v>298.42131279755904</c:v>
                </c:pt>
                <c:pt idx="2230">
                  <c:v>298.42131279755904</c:v>
                </c:pt>
                <c:pt idx="2231">
                  <c:v>298.42131279755904</c:v>
                </c:pt>
                <c:pt idx="2232">
                  <c:v>298.42131279755904</c:v>
                </c:pt>
                <c:pt idx="2233">
                  <c:v>298.42131279755904</c:v>
                </c:pt>
                <c:pt idx="2234">
                  <c:v>298.42131279755904</c:v>
                </c:pt>
                <c:pt idx="2235">
                  <c:v>298.42131279755904</c:v>
                </c:pt>
                <c:pt idx="2236">
                  <c:v>298.42131279755904</c:v>
                </c:pt>
                <c:pt idx="2237">
                  <c:v>298.42131279755904</c:v>
                </c:pt>
                <c:pt idx="2238">
                  <c:v>298.42131279755904</c:v>
                </c:pt>
                <c:pt idx="2239">
                  <c:v>298.42131279755904</c:v>
                </c:pt>
                <c:pt idx="2240">
                  <c:v>298.42131279755904</c:v>
                </c:pt>
                <c:pt idx="2241">
                  <c:v>298.42131279755904</c:v>
                </c:pt>
                <c:pt idx="2242">
                  <c:v>298.42131279755904</c:v>
                </c:pt>
                <c:pt idx="2243">
                  <c:v>298.42131279755904</c:v>
                </c:pt>
                <c:pt idx="2244">
                  <c:v>298.42131279755904</c:v>
                </c:pt>
                <c:pt idx="2245">
                  <c:v>298.42131279755904</c:v>
                </c:pt>
                <c:pt idx="2246">
                  <c:v>298.42131279755904</c:v>
                </c:pt>
                <c:pt idx="2247">
                  <c:v>298.42131279755904</c:v>
                </c:pt>
                <c:pt idx="2248">
                  <c:v>298.42131279755904</c:v>
                </c:pt>
                <c:pt idx="2249">
                  <c:v>298.42131279755904</c:v>
                </c:pt>
                <c:pt idx="2250">
                  <c:v>298.42131279755904</c:v>
                </c:pt>
                <c:pt idx="2251">
                  <c:v>298.42131279755904</c:v>
                </c:pt>
                <c:pt idx="2252">
                  <c:v>298.42131279755904</c:v>
                </c:pt>
                <c:pt idx="2253">
                  <c:v>298.42131279755904</c:v>
                </c:pt>
                <c:pt idx="2254">
                  <c:v>298.42131279755904</c:v>
                </c:pt>
                <c:pt idx="2255">
                  <c:v>298.42131279755904</c:v>
                </c:pt>
                <c:pt idx="2256">
                  <c:v>298.42131279755904</c:v>
                </c:pt>
                <c:pt idx="2257">
                  <c:v>298.42131279755904</c:v>
                </c:pt>
                <c:pt idx="2258">
                  <c:v>298.42131279755904</c:v>
                </c:pt>
                <c:pt idx="2259">
                  <c:v>298.42131279755904</c:v>
                </c:pt>
                <c:pt idx="2260">
                  <c:v>298.42131279755904</c:v>
                </c:pt>
                <c:pt idx="2261">
                  <c:v>298.42131279755904</c:v>
                </c:pt>
                <c:pt idx="2262">
                  <c:v>298.42131279755904</c:v>
                </c:pt>
                <c:pt idx="2263">
                  <c:v>298.42131279755904</c:v>
                </c:pt>
                <c:pt idx="2264">
                  <c:v>298.42131279755904</c:v>
                </c:pt>
                <c:pt idx="2265">
                  <c:v>298.42131279755904</c:v>
                </c:pt>
                <c:pt idx="2266">
                  <c:v>298.42131279755904</c:v>
                </c:pt>
                <c:pt idx="2267">
                  <c:v>298.42131279755904</c:v>
                </c:pt>
                <c:pt idx="2268">
                  <c:v>298.42131279755904</c:v>
                </c:pt>
                <c:pt idx="2269">
                  <c:v>298.42131279755904</c:v>
                </c:pt>
                <c:pt idx="2270">
                  <c:v>298.42131279755904</c:v>
                </c:pt>
                <c:pt idx="2271">
                  <c:v>298.42131279755904</c:v>
                </c:pt>
                <c:pt idx="2272">
                  <c:v>298.42131279755904</c:v>
                </c:pt>
                <c:pt idx="2273">
                  <c:v>298.42131279755904</c:v>
                </c:pt>
                <c:pt idx="2274">
                  <c:v>298.42131279755904</c:v>
                </c:pt>
                <c:pt idx="2275">
                  <c:v>298.42131279755904</c:v>
                </c:pt>
                <c:pt idx="2276">
                  <c:v>298.42131279755904</c:v>
                </c:pt>
                <c:pt idx="2277">
                  <c:v>298.42131279755904</c:v>
                </c:pt>
                <c:pt idx="2278">
                  <c:v>298.42131279755904</c:v>
                </c:pt>
                <c:pt idx="2279">
                  <c:v>298.42131279755904</c:v>
                </c:pt>
                <c:pt idx="2280">
                  <c:v>298.42131279755904</c:v>
                </c:pt>
                <c:pt idx="2281">
                  <c:v>298.42131279755904</c:v>
                </c:pt>
                <c:pt idx="2282">
                  <c:v>298.42131279755904</c:v>
                </c:pt>
                <c:pt idx="2283">
                  <c:v>298.42131279755904</c:v>
                </c:pt>
                <c:pt idx="2284">
                  <c:v>298.42131279755904</c:v>
                </c:pt>
                <c:pt idx="2285">
                  <c:v>298.42131279755904</c:v>
                </c:pt>
                <c:pt idx="2286">
                  <c:v>298.42131279755904</c:v>
                </c:pt>
                <c:pt idx="2287">
                  <c:v>298.42131279755904</c:v>
                </c:pt>
                <c:pt idx="2288">
                  <c:v>298.42131279755904</c:v>
                </c:pt>
                <c:pt idx="2289">
                  <c:v>298.42131279755904</c:v>
                </c:pt>
                <c:pt idx="2290">
                  <c:v>298.42131279755904</c:v>
                </c:pt>
                <c:pt idx="2291">
                  <c:v>298.42131279755904</c:v>
                </c:pt>
                <c:pt idx="2292">
                  <c:v>298.42131279755904</c:v>
                </c:pt>
                <c:pt idx="2293">
                  <c:v>298.42131279755904</c:v>
                </c:pt>
                <c:pt idx="2294">
                  <c:v>298.42131279755904</c:v>
                </c:pt>
                <c:pt idx="2295">
                  <c:v>298.42131279755904</c:v>
                </c:pt>
                <c:pt idx="2296">
                  <c:v>298.42131279755904</c:v>
                </c:pt>
                <c:pt idx="2297">
                  <c:v>298.42131279755904</c:v>
                </c:pt>
                <c:pt idx="2298">
                  <c:v>298.27918151780312</c:v>
                </c:pt>
                <c:pt idx="2299">
                  <c:v>298.27918151780312</c:v>
                </c:pt>
                <c:pt idx="2300">
                  <c:v>298.25126336602284</c:v>
                </c:pt>
                <c:pt idx="2301">
                  <c:v>298.22613702942056</c:v>
                </c:pt>
                <c:pt idx="2302">
                  <c:v>298.20352332647855</c:v>
                </c:pt>
                <c:pt idx="2303">
                  <c:v>298.20352332647855</c:v>
                </c:pt>
                <c:pt idx="2304">
                  <c:v>298.08317099383066</c:v>
                </c:pt>
                <c:pt idx="2305">
                  <c:v>298.27485389444763</c:v>
                </c:pt>
                <c:pt idx="2306">
                  <c:v>298.2473685050029</c:v>
                </c:pt>
                <c:pt idx="2307">
                  <c:v>298.22263165450261</c:v>
                </c:pt>
                <c:pt idx="2308">
                  <c:v>298.20036848905238</c:v>
                </c:pt>
                <c:pt idx="2309">
                  <c:v>298.28033164014715</c:v>
                </c:pt>
                <c:pt idx="2310">
                  <c:v>298.35229847613243</c:v>
                </c:pt>
                <c:pt idx="2311">
                  <c:v>298.31706862851922</c:v>
                </c:pt>
                <c:pt idx="2312">
                  <c:v>298.28536176566735</c:v>
                </c:pt>
                <c:pt idx="2313">
                  <c:v>298.55682558910064</c:v>
                </c:pt>
                <c:pt idx="2314">
                  <c:v>298.50114303019058</c:v>
                </c:pt>
                <c:pt idx="2315">
                  <c:v>298.35102872717152</c:v>
                </c:pt>
                <c:pt idx="2316">
                  <c:v>298.41592585445437</c:v>
                </c:pt>
                <c:pt idx="2317">
                  <c:v>298.57433326900895</c:v>
                </c:pt>
                <c:pt idx="2318">
                  <c:v>298.51689994210807</c:v>
                </c:pt>
                <c:pt idx="2319">
                  <c:v>298.46520994789728</c:v>
                </c:pt>
                <c:pt idx="2320">
                  <c:v>298.51868895310753</c:v>
                </c:pt>
                <c:pt idx="2321">
                  <c:v>298.66682005779677</c:v>
                </c:pt>
                <c:pt idx="2322">
                  <c:v>298.70013805201705</c:v>
                </c:pt>
                <c:pt idx="2323">
                  <c:v>298.53012424681532</c:v>
                </c:pt>
                <c:pt idx="2324">
                  <c:v>298.57711182213376</c:v>
                </c:pt>
                <c:pt idx="2325">
                  <c:v>298.51940063992038</c:v>
                </c:pt>
                <c:pt idx="2326">
                  <c:v>298.56746057592835</c:v>
                </c:pt>
                <c:pt idx="2327">
                  <c:v>298.6107145183355</c:v>
                </c:pt>
                <c:pt idx="2328">
                  <c:v>298.44964306650195</c:v>
                </c:pt>
                <c:pt idx="2329">
                  <c:v>298.70467875985179</c:v>
                </c:pt>
                <c:pt idx="2330">
                  <c:v>298.73421088386658</c:v>
                </c:pt>
                <c:pt idx="2331">
                  <c:v>298.56078979547993</c:v>
                </c:pt>
                <c:pt idx="2332">
                  <c:v>298.70471081593195</c:v>
                </c:pt>
                <c:pt idx="2333">
                  <c:v>298.83423973433878</c:v>
                </c:pt>
                <c:pt idx="2334">
                  <c:v>298.75081576090491</c:v>
                </c:pt>
                <c:pt idx="2335">
                  <c:v>298.67573418481442</c:v>
                </c:pt>
                <c:pt idx="2336">
                  <c:v>298.60816076633301</c:v>
                </c:pt>
                <c:pt idx="2337">
                  <c:v>298.74734468969973</c:v>
                </c:pt>
                <c:pt idx="2338">
                  <c:v>298.77261022072975</c:v>
                </c:pt>
                <c:pt idx="2339">
                  <c:v>298.59534919865678</c:v>
                </c:pt>
                <c:pt idx="2340">
                  <c:v>298.63581427879109</c:v>
                </c:pt>
                <c:pt idx="2341">
                  <c:v>298.77223285091196</c:v>
                </c:pt>
                <c:pt idx="2342">
                  <c:v>298.79500956582075</c:v>
                </c:pt>
                <c:pt idx="2343">
                  <c:v>298.71550860923867</c:v>
                </c:pt>
                <c:pt idx="2344">
                  <c:v>298.64395774831485</c:v>
                </c:pt>
                <c:pt idx="2345">
                  <c:v>298.87956197348342</c:v>
                </c:pt>
                <c:pt idx="2346">
                  <c:v>298.89160577613507</c:v>
                </c:pt>
                <c:pt idx="2347">
                  <c:v>298.70244519852156</c:v>
                </c:pt>
                <c:pt idx="2348">
                  <c:v>298.83220067866944</c:v>
                </c:pt>
                <c:pt idx="2349">
                  <c:v>298.94898061080249</c:v>
                </c:pt>
                <c:pt idx="2350">
                  <c:v>298.85408254972225</c:v>
                </c:pt>
                <c:pt idx="2351">
                  <c:v>298.76867429475004</c:v>
                </c:pt>
                <c:pt idx="2352">
                  <c:v>298.89180686527504</c:v>
                </c:pt>
                <c:pt idx="2353">
                  <c:v>299.00262617874756</c:v>
                </c:pt>
                <c:pt idx="2354">
                  <c:v>298.9023635608728</c:v>
                </c:pt>
                <c:pt idx="2355">
                  <c:v>298.81212720478555</c:v>
                </c:pt>
                <c:pt idx="2356">
                  <c:v>298.83091448430696</c:v>
                </c:pt>
                <c:pt idx="2357">
                  <c:v>298.9478230358763</c:v>
                </c:pt>
                <c:pt idx="2358">
                  <c:v>298.95304073228863</c:v>
                </c:pt>
                <c:pt idx="2359">
                  <c:v>298.95773665905978</c:v>
                </c:pt>
                <c:pt idx="2360">
                  <c:v>298.9619629931538</c:v>
                </c:pt>
                <c:pt idx="2361">
                  <c:v>299.06576669383844</c:v>
                </c:pt>
                <c:pt idx="2362">
                  <c:v>299.05919002445461</c:v>
                </c:pt>
                <c:pt idx="2363">
                  <c:v>298.85327102200915</c:v>
                </c:pt>
                <c:pt idx="2364">
                  <c:v>299.06794391980827</c:v>
                </c:pt>
                <c:pt idx="2365">
                  <c:v>299.06114952782741</c:v>
                </c:pt>
                <c:pt idx="2366">
                  <c:v>298.95503457504469</c:v>
                </c:pt>
                <c:pt idx="2367">
                  <c:v>298.85953111754026</c:v>
                </c:pt>
                <c:pt idx="2368">
                  <c:v>298.87357800578621</c:v>
                </c:pt>
                <c:pt idx="2369">
                  <c:v>298.98622020520759</c:v>
                </c:pt>
                <c:pt idx="2370">
                  <c:v>298.88759818468685</c:v>
                </c:pt>
                <c:pt idx="2371">
                  <c:v>298.79883836621821</c:v>
                </c:pt>
                <c:pt idx="2372">
                  <c:v>298.8189545295964</c:v>
                </c:pt>
                <c:pt idx="2373">
                  <c:v>298.93705907663679</c:v>
                </c:pt>
                <c:pt idx="2374">
                  <c:v>298.84335316897312</c:v>
                </c:pt>
                <c:pt idx="2375">
                  <c:v>298.75901785207583</c:v>
                </c:pt>
                <c:pt idx="2376">
                  <c:v>298.68311606686825</c:v>
                </c:pt>
                <c:pt idx="2377">
                  <c:v>298.81480446018145</c:v>
                </c:pt>
                <c:pt idx="2378">
                  <c:v>298.63332401416329</c:v>
                </c:pt>
                <c:pt idx="2379">
                  <c:v>298.569991612747</c:v>
                </c:pt>
                <c:pt idx="2380">
                  <c:v>298.91299245147229</c:v>
                </c:pt>
                <c:pt idx="2381">
                  <c:v>298.92169320632507</c:v>
                </c:pt>
                <c:pt idx="2382">
                  <c:v>298.72952388569257</c:v>
                </c:pt>
                <c:pt idx="2383">
                  <c:v>298.65657149712331</c:v>
                </c:pt>
                <c:pt idx="2384">
                  <c:v>298.69091434741097</c:v>
                </c:pt>
                <c:pt idx="2385">
                  <c:v>298.82182291266986</c:v>
                </c:pt>
                <c:pt idx="2386">
                  <c:v>298.73964062140288</c:v>
                </c:pt>
                <c:pt idx="2387">
                  <c:v>298.66567655926264</c:v>
                </c:pt>
                <c:pt idx="2388">
                  <c:v>298.79910890333639</c:v>
                </c:pt>
                <c:pt idx="2389">
                  <c:v>298.81919801300273</c:v>
                </c:pt>
                <c:pt idx="2390">
                  <c:v>298.83727821170243</c:v>
                </c:pt>
                <c:pt idx="2391">
                  <c:v>298.85355039053218</c:v>
                </c:pt>
                <c:pt idx="2392">
                  <c:v>298.86819535147896</c:v>
                </c:pt>
                <c:pt idx="2393">
                  <c:v>299.0813758163311</c:v>
                </c:pt>
                <c:pt idx="2394">
                  <c:v>298.97323823469799</c:v>
                </c:pt>
                <c:pt idx="2395">
                  <c:v>298.7759144112282</c:v>
                </c:pt>
                <c:pt idx="2396">
                  <c:v>298.99832297010539</c:v>
                </c:pt>
                <c:pt idx="2397">
                  <c:v>299.09849067309489</c:v>
                </c:pt>
                <c:pt idx="2398">
                  <c:v>298.9886416057854</c:v>
                </c:pt>
                <c:pt idx="2399">
                  <c:v>299.08977744520689</c:v>
                </c:pt>
                <c:pt idx="2400">
                  <c:v>299.18079970068624</c:v>
                </c:pt>
                <c:pt idx="2401">
                  <c:v>299.26271973061762</c:v>
                </c:pt>
                <c:pt idx="2402">
                  <c:v>299.23644775755582</c:v>
                </c:pt>
                <c:pt idx="2403">
                  <c:v>299.11280298180026</c:v>
                </c:pt>
                <c:pt idx="2404">
                  <c:v>299.1015226836202</c:v>
                </c:pt>
                <c:pt idx="2405">
                  <c:v>298.99137041525819</c:v>
                </c:pt>
                <c:pt idx="2406">
                  <c:v>298.99137041525819</c:v>
                </c:pt>
                <c:pt idx="2407">
                  <c:v>298.99137041525819</c:v>
                </c:pt>
                <c:pt idx="2408">
                  <c:v>298.79223337373236</c:v>
                </c:pt>
                <c:pt idx="2409">
                  <c:v>298.79223337373236</c:v>
                </c:pt>
                <c:pt idx="2410">
                  <c:v>298.79223337373236</c:v>
                </c:pt>
                <c:pt idx="2411">
                  <c:v>298.79223337373236</c:v>
                </c:pt>
                <c:pt idx="2412">
                  <c:v>298.79223337373236</c:v>
                </c:pt>
                <c:pt idx="2413">
                  <c:v>298.79223337373236</c:v>
                </c:pt>
                <c:pt idx="2414">
                  <c:v>298.79223337373236</c:v>
                </c:pt>
                <c:pt idx="2415">
                  <c:v>298.79223337373236</c:v>
                </c:pt>
                <c:pt idx="2416">
                  <c:v>298.79223337373236</c:v>
                </c:pt>
                <c:pt idx="2417">
                  <c:v>298.79223337373236</c:v>
                </c:pt>
                <c:pt idx="2418">
                  <c:v>298.79223337373236</c:v>
                </c:pt>
                <c:pt idx="2419">
                  <c:v>298.79223337373236</c:v>
                </c:pt>
                <c:pt idx="2420">
                  <c:v>298.79223337373236</c:v>
                </c:pt>
                <c:pt idx="2421">
                  <c:v>298.79223337373236</c:v>
                </c:pt>
                <c:pt idx="2422">
                  <c:v>298.79223337373236</c:v>
                </c:pt>
                <c:pt idx="2423">
                  <c:v>298.79223337373236</c:v>
                </c:pt>
                <c:pt idx="2424">
                  <c:v>298.79223337373236</c:v>
                </c:pt>
                <c:pt idx="2425">
                  <c:v>298.79223337373236</c:v>
                </c:pt>
                <c:pt idx="2426">
                  <c:v>298.79223337373236</c:v>
                </c:pt>
                <c:pt idx="2427">
                  <c:v>298.79223337373236</c:v>
                </c:pt>
                <c:pt idx="2428">
                  <c:v>298.79223337373236</c:v>
                </c:pt>
                <c:pt idx="2429">
                  <c:v>298.79223337373236</c:v>
                </c:pt>
                <c:pt idx="2430">
                  <c:v>298.79223337373236</c:v>
                </c:pt>
                <c:pt idx="2431">
                  <c:v>298.79223337373236</c:v>
                </c:pt>
                <c:pt idx="2432">
                  <c:v>298.79223337373236</c:v>
                </c:pt>
                <c:pt idx="2433">
                  <c:v>298.79223337373236</c:v>
                </c:pt>
                <c:pt idx="2434">
                  <c:v>298.79223337373236</c:v>
                </c:pt>
                <c:pt idx="2435">
                  <c:v>298.79223337373236</c:v>
                </c:pt>
                <c:pt idx="2436">
                  <c:v>298.79223337373236</c:v>
                </c:pt>
                <c:pt idx="2437">
                  <c:v>298.79223337373236</c:v>
                </c:pt>
                <c:pt idx="2438">
                  <c:v>298.79223337373236</c:v>
                </c:pt>
                <c:pt idx="2439">
                  <c:v>298.79223337373236</c:v>
                </c:pt>
                <c:pt idx="2440">
                  <c:v>298.79223337373236</c:v>
                </c:pt>
                <c:pt idx="2441">
                  <c:v>298.79223337373236</c:v>
                </c:pt>
                <c:pt idx="2442">
                  <c:v>298.79223337373236</c:v>
                </c:pt>
                <c:pt idx="2443">
                  <c:v>298.79223337373236</c:v>
                </c:pt>
                <c:pt idx="2444">
                  <c:v>298.79223337373236</c:v>
                </c:pt>
                <c:pt idx="2445">
                  <c:v>298.79223337373236</c:v>
                </c:pt>
                <c:pt idx="2446">
                  <c:v>298.79223337373236</c:v>
                </c:pt>
                <c:pt idx="2447">
                  <c:v>298.79223337373236</c:v>
                </c:pt>
                <c:pt idx="2448">
                  <c:v>298.79223337373236</c:v>
                </c:pt>
                <c:pt idx="2449">
                  <c:v>298.79223337373236</c:v>
                </c:pt>
                <c:pt idx="2450">
                  <c:v>298.79223337373236</c:v>
                </c:pt>
                <c:pt idx="2451">
                  <c:v>298.79223337373236</c:v>
                </c:pt>
                <c:pt idx="2452">
                  <c:v>298.79223337373236</c:v>
                </c:pt>
                <c:pt idx="2453">
                  <c:v>298.79223337373236</c:v>
                </c:pt>
                <c:pt idx="2454">
                  <c:v>298.79223337373236</c:v>
                </c:pt>
                <c:pt idx="2455">
                  <c:v>298.79223337373236</c:v>
                </c:pt>
                <c:pt idx="2456">
                  <c:v>298.79223337373236</c:v>
                </c:pt>
                <c:pt idx="2457">
                  <c:v>298.79223337373236</c:v>
                </c:pt>
                <c:pt idx="2458">
                  <c:v>298.79223337373236</c:v>
                </c:pt>
                <c:pt idx="2459">
                  <c:v>298.79223337373236</c:v>
                </c:pt>
                <c:pt idx="2460">
                  <c:v>298.79223337373236</c:v>
                </c:pt>
                <c:pt idx="2461">
                  <c:v>298.79223337373236</c:v>
                </c:pt>
                <c:pt idx="2462">
                  <c:v>298.79223337373236</c:v>
                </c:pt>
                <c:pt idx="2463">
                  <c:v>298.79223337373236</c:v>
                </c:pt>
                <c:pt idx="2464">
                  <c:v>298.79223337373236</c:v>
                </c:pt>
                <c:pt idx="2465">
                  <c:v>298.79223337373236</c:v>
                </c:pt>
                <c:pt idx="2466">
                  <c:v>298.79223337373236</c:v>
                </c:pt>
                <c:pt idx="2467">
                  <c:v>298.79223337373236</c:v>
                </c:pt>
                <c:pt idx="2468">
                  <c:v>298.79223337373236</c:v>
                </c:pt>
                <c:pt idx="2469">
                  <c:v>298.79223337373236</c:v>
                </c:pt>
                <c:pt idx="2470">
                  <c:v>298.79223337373236</c:v>
                </c:pt>
                <c:pt idx="2471">
                  <c:v>298.79223337373236</c:v>
                </c:pt>
                <c:pt idx="2472">
                  <c:v>298.79223337373236</c:v>
                </c:pt>
                <c:pt idx="2473">
                  <c:v>298.79223337373236</c:v>
                </c:pt>
                <c:pt idx="2474">
                  <c:v>298.79223337373236</c:v>
                </c:pt>
                <c:pt idx="2475">
                  <c:v>298.79223337373236</c:v>
                </c:pt>
                <c:pt idx="2476">
                  <c:v>298.79223337373236</c:v>
                </c:pt>
                <c:pt idx="2477">
                  <c:v>298.79223337373236</c:v>
                </c:pt>
                <c:pt idx="2478">
                  <c:v>298.79223337373236</c:v>
                </c:pt>
                <c:pt idx="2479">
                  <c:v>298.79223337373236</c:v>
                </c:pt>
                <c:pt idx="2480">
                  <c:v>298.79223337373236</c:v>
                </c:pt>
                <c:pt idx="2481">
                  <c:v>298.79223337373236</c:v>
                </c:pt>
                <c:pt idx="2482">
                  <c:v>298.79223337373236</c:v>
                </c:pt>
                <c:pt idx="2483">
                  <c:v>298.79223337373236</c:v>
                </c:pt>
                <c:pt idx="2484">
                  <c:v>298.79223337373236</c:v>
                </c:pt>
                <c:pt idx="2485">
                  <c:v>298.79223337373236</c:v>
                </c:pt>
                <c:pt idx="2486">
                  <c:v>298.79223337373236</c:v>
                </c:pt>
                <c:pt idx="2487">
                  <c:v>298.79223337373236</c:v>
                </c:pt>
                <c:pt idx="2488">
                  <c:v>298.79223337373236</c:v>
                </c:pt>
                <c:pt idx="2489">
                  <c:v>298.79223337373236</c:v>
                </c:pt>
                <c:pt idx="2490">
                  <c:v>298.79223337373236</c:v>
                </c:pt>
                <c:pt idx="2491">
                  <c:v>298.79223337373236</c:v>
                </c:pt>
                <c:pt idx="2492">
                  <c:v>298.79223337373236</c:v>
                </c:pt>
                <c:pt idx="2493">
                  <c:v>298.79223337373236</c:v>
                </c:pt>
                <c:pt idx="2494">
                  <c:v>298.79223337373236</c:v>
                </c:pt>
                <c:pt idx="2495">
                  <c:v>298.79223337373236</c:v>
                </c:pt>
                <c:pt idx="2496">
                  <c:v>298.79223337373236</c:v>
                </c:pt>
                <c:pt idx="2497">
                  <c:v>298.79223337373236</c:v>
                </c:pt>
                <c:pt idx="2498">
                  <c:v>298.79223337373236</c:v>
                </c:pt>
                <c:pt idx="2499">
                  <c:v>298.79223337373236</c:v>
                </c:pt>
                <c:pt idx="2500">
                  <c:v>298.79223337373236</c:v>
                </c:pt>
                <c:pt idx="2501">
                  <c:v>298.79223337373236</c:v>
                </c:pt>
                <c:pt idx="2502">
                  <c:v>298.79223337373236</c:v>
                </c:pt>
                <c:pt idx="2503">
                  <c:v>298.79223337373236</c:v>
                </c:pt>
                <c:pt idx="2504">
                  <c:v>298.79223337373236</c:v>
                </c:pt>
                <c:pt idx="2505">
                  <c:v>298.79223337373236</c:v>
                </c:pt>
                <c:pt idx="2506">
                  <c:v>298.79223337373236</c:v>
                </c:pt>
                <c:pt idx="2507">
                  <c:v>298.79223337373236</c:v>
                </c:pt>
                <c:pt idx="2508">
                  <c:v>298.79223337373236</c:v>
                </c:pt>
                <c:pt idx="2509">
                  <c:v>298.79223337373236</c:v>
                </c:pt>
                <c:pt idx="2510">
                  <c:v>298.79223337373236</c:v>
                </c:pt>
                <c:pt idx="2511">
                  <c:v>298.79223337373236</c:v>
                </c:pt>
                <c:pt idx="2512">
                  <c:v>298.79223337373236</c:v>
                </c:pt>
                <c:pt idx="2513">
                  <c:v>298.79223337373236</c:v>
                </c:pt>
                <c:pt idx="2514">
                  <c:v>298.79223337373236</c:v>
                </c:pt>
                <c:pt idx="2515">
                  <c:v>298.79223337373236</c:v>
                </c:pt>
                <c:pt idx="2516">
                  <c:v>298.79223337373236</c:v>
                </c:pt>
                <c:pt idx="2517">
                  <c:v>298.79223337373236</c:v>
                </c:pt>
                <c:pt idx="2518">
                  <c:v>298.79223337373236</c:v>
                </c:pt>
                <c:pt idx="2519">
                  <c:v>298.79223337373236</c:v>
                </c:pt>
                <c:pt idx="2520">
                  <c:v>298.79223337373236</c:v>
                </c:pt>
                <c:pt idx="2521">
                  <c:v>298.79223337373236</c:v>
                </c:pt>
                <c:pt idx="2522">
                  <c:v>298.79223337373236</c:v>
                </c:pt>
                <c:pt idx="2523">
                  <c:v>298.79223337373236</c:v>
                </c:pt>
                <c:pt idx="2524">
                  <c:v>298.79223337373236</c:v>
                </c:pt>
                <c:pt idx="2525">
                  <c:v>298.79223337373236</c:v>
                </c:pt>
                <c:pt idx="2526">
                  <c:v>298.79223337373236</c:v>
                </c:pt>
                <c:pt idx="2527">
                  <c:v>298.79223337373236</c:v>
                </c:pt>
                <c:pt idx="2528">
                  <c:v>298.79223337373236</c:v>
                </c:pt>
                <c:pt idx="2529">
                  <c:v>298.79223337373236</c:v>
                </c:pt>
                <c:pt idx="2530">
                  <c:v>298.79223337373236</c:v>
                </c:pt>
                <c:pt idx="2531">
                  <c:v>298.79223337373236</c:v>
                </c:pt>
                <c:pt idx="2532">
                  <c:v>298.79223337373236</c:v>
                </c:pt>
                <c:pt idx="2533">
                  <c:v>298.79223337373236</c:v>
                </c:pt>
                <c:pt idx="2534">
                  <c:v>298.79223337373236</c:v>
                </c:pt>
                <c:pt idx="2535">
                  <c:v>298.79223337373236</c:v>
                </c:pt>
                <c:pt idx="2536">
                  <c:v>298.79223337373236</c:v>
                </c:pt>
                <c:pt idx="2537">
                  <c:v>298.79223337373236</c:v>
                </c:pt>
                <c:pt idx="2538">
                  <c:v>298.79223337373236</c:v>
                </c:pt>
                <c:pt idx="2539">
                  <c:v>298.79223337373236</c:v>
                </c:pt>
                <c:pt idx="2540">
                  <c:v>298.79223337373236</c:v>
                </c:pt>
                <c:pt idx="2541">
                  <c:v>298.79223337373236</c:v>
                </c:pt>
                <c:pt idx="2542">
                  <c:v>298.79223337373236</c:v>
                </c:pt>
                <c:pt idx="2543">
                  <c:v>298.79223337373236</c:v>
                </c:pt>
                <c:pt idx="2544">
                  <c:v>298.79223337373236</c:v>
                </c:pt>
                <c:pt idx="2545">
                  <c:v>298.79223337373236</c:v>
                </c:pt>
                <c:pt idx="2546">
                  <c:v>298.79223337373236</c:v>
                </c:pt>
                <c:pt idx="2547">
                  <c:v>298.79223337373236</c:v>
                </c:pt>
                <c:pt idx="2548">
                  <c:v>298.79223337373236</c:v>
                </c:pt>
                <c:pt idx="2549">
                  <c:v>298.79223337373236</c:v>
                </c:pt>
                <c:pt idx="2550">
                  <c:v>298.79223337373236</c:v>
                </c:pt>
                <c:pt idx="2551">
                  <c:v>298.79223337373236</c:v>
                </c:pt>
                <c:pt idx="2552">
                  <c:v>298.79223337373236</c:v>
                </c:pt>
                <c:pt idx="2553">
                  <c:v>298.79223337373236</c:v>
                </c:pt>
                <c:pt idx="2554">
                  <c:v>298.79223337373236</c:v>
                </c:pt>
                <c:pt idx="2555">
                  <c:v>298.79223337373236</c:v>
                </c:pt>
                <c:pt idx="2556">
                  <c:v>298.79223337373236</c:v>
                </c:pt>
                <c:pt idx="2557">
                  <c:v>298.79223337373236</c:v>
                </c:pt>
                <c:pt idx="2558">
                  <c:v>298.79223337373236</c:v>
                </c:pt>
                <c:pt idx="2559">
                  <c:v>298.79223337373236</c:v>
                </c:pt>
                <c:pt idx="2560">
                  <c:v>298.79223337373236</c:v>
                </c:pt>
                <c:pt idx="2561">
                  <c:v>298.79223337373236</c:v>
                </c:pt>
                <c:pt idx="2562">
                  <c:v>298.79223337373236</c:v>
                </c:pt>
                <c:pt idx="2563">
                  <c:v>298.61301003635913</c:v>
                </c:pt>
                <c:pt idx="2564">
                  <c:v>298.55170903272324</c:v>
                </c:pt>
                <c:pt idx="2565">
                  <c:v>298.55170903272324</c:v>
                </c:pt>
                <c:pt idx="2566">
                  <c:v>298.55170903272324</c:v>
                </c:pt>
                <c:pt idx="2567">
                  <c:v>298.49653812945093</c:v>
                </c:pt>
                <c:pt idx="2568">
                  <c:v>298.49653812945093</c:v>
                </c:pt>
                <c:pt idx="2569">
                  <c:v>298.49653812945093</c:v>
                </c:pt>
                <c:pt idx="2570">
                  <c:v>298.44688431650587</c:v>
                </c:pt>
                <c:pt idx="2571">
                  <c:v>298.30219588485528</c:v>
                </c:pt>
                <c:pt idx="2572">
                  <c:v>298.17197629636973</c:v>
                </c:pt>
                <c:pt idx="2573">
                  <c:v>298.17197629636973</c:v>
                </c:pt>
                <c:pt idx="2574">
                  <c:v>298.05477866673277</c:v>
                </c:pt>
                <c:pt idx="2575">
                  <c:v>297.94930080005952</c:v>
                </c:pt>
                <c:pt idx="2576">
                  <c:v>297.85437072005357</c:v>
                </c:pt>
                <c:pt idx="2577">
                  <c:v>297.85437072005357</c:v>
                </c:pt>
                <c:pt idx="2578">
                  <c:v>297.76893364804823</c:v>
                </c:pt>
                <c:pt idx="2579">
                  <c:v>297.69204028324339</c:v>
                </c:pt>
                <c:pt idx="2580">
                  <c:v>297.62283625491904</c:v>
                </c:pt>
                <c:pt idx="2581">
                  <c:v>297.56055262942715</c:v>
                </c:pt>
                <c:pt idx="2582">
                  <c:v>297.50449736648443</c:v>
                </c:pt>
                <c:pt idx="2583">
                  <c:v>297.65404762983599</c:v>
                </c:pt>
                <c:pt idx="2584">
                  <c:v>297.65404762983599</c:v>
                </c:pt>
                <c:pt idx="2585">
                  <c:v>297.65404762983599</c:v>
                </c:pt>
                <c:pt idx="2586">
                  <c:v>297.68864286685243</c:v>
                </c:pt>
                <c:pt idx="2587">
                  <c:v>297.7197785801672</c:v>
                </c:pt>
                <c:pt idx="2588">
                  <c:v>297.7197785801672</c:v>
                </c:pt>
                <c:pt idx="2589">
                  <c:v>297.64780072215046</c:v>
                </c:pt>
                <c:pt idx="2590">
                  <c:v>297.64780072215046</c:v>
                </c:pt>
                <c:pt idx="2591">
                  <c:v>297.68302064993543</c:v>
                </c:pt>
                <c:pt idx="2592">
                  <c:v>297.71471858494192</c:v>
                </c:pt>
                <c:pt idx="2593">
                  <c:v>297.71471858494192</c:v>
                </c:pt>
                <c:pt idx="2594">
                  <c:v>297.74324672644775</c:v>
                </c:pt>
                <c:pt idx="2595">
                  <c:v>297.76892205380301</c:v>
                </c:pt>
                <c:pt idx="2596">
                  <c:v>297.69202984842269</c:v>
                </c:pt>
                <c:pt idx="2597">
                  <c:v>297.69202984842269</c:v>
                </c:pt>
                <c:pt idx="2598">
                  <c:v>297.72282686358045</c:v>
                </c:pt>
                <c:pt idx="2599">
                  <c:v>297.75054417722242</c:v>
                </c:pt>
                <c:pt idx="2600">
                  <c:v>297.67548975950018</c:v>
                </c:pt>
                <c:pt idx="2601">
                  <c:v>297.67548975950018</c:v>
                </c:pt>
                <c:pt idx="2602">
                  <c:v>297.80794078355012</c:v>
                </c:pt>
                <c:pt idx="2603">
                  <c:v>297.8271467051951</c:v>
                </c:pt>
                <c:pt idx="2604">
                  <c:v>297.74443203467558</c:v>
                </c:pt>
                <c:pt idx="2605">
                  <c:v>297.669988831208</c:v>
                </c:pt>
                <c:pt idx="2606">
                  <c:v>297.70298994808724</c:v>
                </c:pt>
                <c:pt idx="2607">
                  <c:v>297.73269095327851</c:v>
                </c:pt>
                <c:pt idx="2608">
                  <c:v>297.55942185795067</c:v>
                </c:pt>
                <c:pt idx="2609">
                  <c:v>297.40347967215564</c:v>
                </c:pt>
                <c:pt idx="2610">
                  <c:v>297.26313170494012</c:v>
                </c:pt>
                <c:pt idx="2611">
                  <c:v>297.33681853444614</c:v>
                </c:pt>
                <c:pt idx="2612">
                  <c:v>297.30313668100155</c:v>
                </c:pt>
                <c:pt idx="2613">
                  <c:v>297.1728230129014</c:v>
                </c:pt>
                <c:pt idx="2614">
                  <c:v>297.25554071161127</c:v>
                </c:pt>
                <c:pt idx="2615">
                  <c:v>297.32998664045016</c:v>
                </c:pt>
                <c:pt idx="2616">
                  <c:v>297.19698797640518</c:v>
                </c:pt>
                <c:pt idx="2617">
                  <c:v>297.07728917876472</c:v>
                </c:pt>
                <c:pt idx="2618">
                  <c:v>297.26956026088823</c:v>
                </c:pt>
                <c:pt idx="2619">
                  <c:v>297.24260423479939</c:v>
                </c:pt>
                <c:pt idx="2620">
                  <c:v>297.11834381131951</c:v>
                </c:pt>
                <c:pt idx="2621">
                  <c:v>297.00650943018758</c:v>
                </c:pt>
                <c:pt idx="2622">
                  <c:v>297.10585848716886</c:v>
                </c:pt>
                <c:pt idx="2623">
                  <c:v>297.29527263845193</c:v>
                </c:pt>
                <c:pt idx="2624">
                  <c:v>297.26574537460675</c:v>
                </c:pt>
                <c:pt idx="2625">
                  <c:v>297.23917083714605</c:v>
                </c:pt>
                <c:pt idx="2626">
                  <c:v>297.31525375343148</c:v>
                </c:pt>
                <c:pt idx="2627">
                  <c:v>297.28372837808831</c:v>
                </c:pt>
                <c:pt idx="2628">
                  <c:v>297.25535554027948</c:v>
                </c:pt>
                <c:pt idx="2629">
                  <c:v>297.22981998625153</c:v>
                </c:pt>
                <c:pt idx="2630">
                  <c:v>297.30683798762641</c:v>
                </c:pt>
                <c:pt idx="2631">
                  <c:v>297.37615418886378</c:v>
                </c:pt>
                <c:pt idx="2632">
                  <c:v>297.1385387699774</c:v>
                </c:pt>
                <c:pt idx="2633">
                  <c:v>297.02468489297968</c:v>
                </c:pt>
                <c:pt idx="2634">
                  <c:v>297.22221640368167</c:v>
                </c:pt>
                <c:pt idx="2635">
                  <c:v>297.1999947633135</c:v>
                </c:pt>
                <c:pt idx="2636">
                  <c:v>296.97999528698216</c:v>
                </c:pt>
                <c:pt idx="2637">
                  <c:v>296.88199575828395</c:v>
                </c:pt>
                <c:pt idx="2638">
                  <c:v>296.69379618245557</c:v>
                </c:pt>
                <c:pt idx="2639">
                  <c:v>296.69379618245557</c:v>
                </c:pt>
                <c:pt idx="2640">
                  <c:v>296.69379618245557</c:v>
                </c:pt>
                <c:pt idx="2641">
                  <c:v>296.69379618245557</c:v>
                </c:pt>
                <c:pt idx="2642">
                  <c:v>296.69379618245557</c:v>
                </c:pt>
                <c:pt idx="2643">
                  <c:v>296.69379618245557</c:v>
                </c:pt>
                <c:pt idx="2644">
                  <c:v>296.69379618245557</c:v>
                </c:pt>
                <c:pt idx="2645">
                  <c:v>296.69379618245557</c:v>
                </c:pt>
                <c:pt idx="2646">
                  <c:v>296.69379618245557</c:v>
                </c:pt>
                <c:pt idx="2647">
                  <c:v>296.69379618245557</c:v>
                </c:pt>
                <c:pt idx="2648">
                  <c:v>296.69379618245557</c:v>
                </c:pt>
                <c:pt idx="2649">
                  <c:v>296.69379618245557</c:v>
                </c:pt>
                <c:pt idx="2650">
                  <c:v>296.69379618245557</c:v>
                </c:pt>
                <c:pt idx="2651">
                  <c:v>296.69379618245557</c:v>
                </c:pt>
                <c:pt idx="2652">
                  <c:v>296.69379618245557</c:v>
                </c:pt>
                <c:pt idx="2653">
                  <c:v>296.69379618245557</c:v>
                </c:pt>
                <c:pt idx="2654">
                  <c:v>296.69379618245557</c:v>
                </c:pt>
                <c:pt idx="2655">
                  <c:v>296.69379618245557</c:v>
                </c:pt>
                <c:pt idx="2656">
                  <c:v>296.69379618245557</c:v>
                </c:pt>
                <c:pt idx="2657">
                  <c:v>296.69379618245557</c:v>
                </c:pt>
                <c:pt idx="2658">
                  <c:v>296.69379618245557</c:v>
                </c:pt>
                <c:pt idx="2659">
                  <c:v>296.69379618245557</c:v>
                </c:pt>
                <c:pt idx="2660">
                  <c:v>296.69379618245557</c:v>
                </c:pt>
                <c:pt idx="2661">
                  <c:v>296.69379618245557</c:v>
                </c:pt>
                <c:pt idx="2662">
                  <c:v>296.69379618245557</c:v>
                </c:pt>
                <c:pt idx="2663">
                  <c:v>296.69379618245557</c:v>
                </c:pt>
                <c:pt idx="2664">
                  <c:v>296.69379618245557</c:v>
                </c:pt>
                <c:pt idx="2665">
                  <c:v>296.69379618245557</c:v>
                </c:pt>
                <c:pt idx="2666">
                  <c:v>296.69379618245557</c:v>
                </c:pt>
                <c:pt idx="2667">
                  <c:v>296.69379618245557</c:v>
                </c:pt>
                <c:pt idx="2668">
                  <c:v>296.69379618245557</c:v>
                </c:pt>
                <c:pt idx="2669">
                  <c:v>296.69379618245557</c:v>
                </c:pt>
                <c:pt idx="2670">
                  <c:v>296.69379618245557</c:v>
                </c:pt>
                <c:pt idx="2671">
                  <c:v>296.69379618245557</c:v>
                </c:pt>
                <c:pt idx="2672">
                  <c:v>296.69379618245557</c:v>
                </c:pt>
                <c:pt idx="2673">
                  <c:v>296.69379618245557</c:v>
                </c:pt>
                <c:pt idx="2674">
                  <c:v>296.69379618245557</c:v>
                </c:pt>
                <c:pt idx="2675">
                  <c:v>296.69379618245557</c:v>
                </c:pt>
                <c:pt idx="2676">
                  <c:v>296.69379618245557</c:v>
                </c:pt>
                <c:pt idx="2677">
                  <c:v>296.69379618245557</c:v>
                </c:pt>
                <c:pt idx="2678">
                  <c:v>296.69379618245557</c:v>
                </c:pt>
                <c:pt idx="2679">
                  <c:v>296.69379618245557</c:v>
                </c:pt>
                <c:pt idx="2680">
                  <c:v>296.69379618245557</c:v>
                </c:pt>
                <c:pt idx="2681">
                  <c:v>296.69379618245557</c:v>
                </c:pt>
                <c:pt idx="2682">
                  <c:v>296.69379618245557</c:v>
                </c:pt>
                <c:pt idx="2683">
                  <c:v>296.69379618245557</c:v>
                </c:pt>
                <c:pt idx="2684">
                  <c:v>296.69379618245557</c:v>
                </c:pt>
                <c:pt idx="2685">
                  <c:v>296.69379618245557</c:v>
                </c:pt>
                <c:pt idx="2686">
                  <c:v>296.69379618245557</c:v>
                </c:pt>
                <c:pt idx="2687">
                  <c:v>296.69379618245557</c:v>
                </c:pt>
                <c:pt idx="2688">
                  <c:v>296.69379618245557</c:v>
                </c:pt>
                <c:pt idx="2689">
                  <c:v>296.69379618245557</c:v>
                </c:pt>
                <c:pt idx="2690">
                  <c:v>296.69379618245557</c:v>
                </c:pt>
                <c:pt idx="2691">
                  <c:v>296.69379618245557</c:v>
                </c:pt>
                <c:pt idx="2692">
                  <c:v>296.69379618245557</c:v>
                </c:pt>
                <c:pt idx="2693">
                  <c:v>296.69379618245557</c:v>
                </c:pt>
                <c:pt idx="2694">
                  <c:v>296.69379618245557</c:v>
                </c:pt>
                <c:pt idx="2695">
                  <c:v>296.69379618245557</c:v>
                </c:pt>
                <c:pt idx="2696">
                  <c:v>296.69379618245557</c:v>
                </c:pt>
                <c:pt idx="2697">
                  <c:v>296.69379618245557</c:v>
                </c:pt>
                <c:pt idx="2698">
                  <c:v>296.69379618245557</c:v>
                </c:pt>
                <c:pt idx="2699">
                  <c:v>296.69379618245557</c:v>
                </c:pt>
                <c:pt idx="2700">
                  <c:v>296.69379618245557</c:v>
                </c:pt>
                <c:pt idx="2701">
                  <c:v>296.69379618245557</c:v>
                </c:pt>
                <c:pt idx="2702">
                  <c:v>296.69379618245557</c:v>
                </c:pt>
                <c:pt idx="2703">
                  <c:v>296.69379618245557</c:v>
                </c:pt>
                <c:pt idx="2704">
                  <c:v>296.69379618245557</c:v>
                </c:pt>
                <c:pt idx="2705">
                  <c:v>296.69379618245557</c:v>
                </c:pt>
                <c:pt idx="2706">
                  <c:v>296.69379618245557</c:v>
                </c:pt>
                <c:pt idx="2707">
                  <c:v>296.69379618245557</c:v>
                </c:pt>
                <c:pt idx="2708">
                  <c:v>296.69379618245557</c:v>
                </c:pt>
                <c:pt idx="2709">
                  <c:v>296.69379618245557</c:v>
                </c:pt>
                <c:pt idx="2710">
                  <c:v>296.69379618245557</c:v>
                </c:pt>
                <c:pt idx="2711">
                  <c:v>296.69379618245557</c:v>
                </c:pt>
                <c:pt idx="2712">
                  <c:v>296.69379618245557</c:v>
                </c:pt>
                <c:pt idx="2713">
                  <c:v>296.69379618245557</c:v>
                </c:pt>
                <c:pt idx="2714">
                  <c:v>296.69379618245557</c:v>
                </c:pt>
                <c:pt idx="2715">
                  <c:v>296.69379618245557</c:v>
                </c:pt>
                <c:pt idx="2716">
                  <c:v>296.69379618245557</c:v>
                </c:pt>
                <c:pt idx="2717">
                  <c:v>296.69379618245557</c:v>
                </c:pt>
                <c:pt idx="2718">
                  <c:v>296.69379618245557</c:v>
                </c:pt>
                <c:pt idx="2719">
                  <c:v>296.69379618245557</c:v>
                </c:pt>
                <c:pt idx="2720">
                  <c:v>296.69379618245557</c:v>
                </c:pt>
                <c:pt idx="2721">
                  <c:v>296.69379618245557</c:v>
                </c:pt>
                <c:pt idx="2722">
                  <c:v>296.69379618245557</c:v>
                </c:pt>
                <c:pt idx="2723">
                  <c:v>296.69379618245557</c:v>
                </c:pt>
                <c:pt idx="2724">
                  <c:v>296.69379618245557</c:v>
                </c:pt>
                <c:pt idx="2725">
                  <c:v>296.69379618245557</c:v>
                </c:pt>
                <c:pt idx="2726">
                  <c:v>296.69379618245557</c:v>
                </c:pt>
                <c:pt idx="2727">
                  <c:v>296.69379618245557</c:v>
                </c:pt>
                <c:pt idx="2728">
                  <c:v>296.69379618245557</c:v>
                </c:pt>
                <c:pt idx="2729">
                  <c:v>296.69379618245557</c:v>
                </c:pt>
                <c:pt idx="2730">
                  <c:v>296.69379618245557</c:v>
                </c:pt>
                <c:pt idx="2731">
                  <c:v>296.69379618245557</c:v>
                </c:pt>
                <c:pt idx="2732">
                  <c:v>296.69379618245557</c:v>
                </c:pt>
                <c:pt idx="2733">
                  <c:v>296.69379618245557</c:v>
                </c:pt>
                <c:pt idx="2734">
                  <c:v>296.69379618245557</c:v>
                </c:pt>
                <c:pt idx="2735">
                  <c:v>296.69379618245557</c:v>
                </c:pt>
                <c:pt idx="2736">
                  <c:v>296.69379618245557</c:v>
                </c:pt>
                <c:pt idx="2737">
                  <c:v>296.69379618245557</c:v>
                </c:pt>
                <c:pt idx="2738">
                  <c:v>296.69379618245557</c:v>
                </c:pt>
                <c:pt idx="2739">
                  <c:v>296.69379618245557</c:v>
                </c:pt>
                <c:pt idx="2740">
                  <c:v>296.69379618245557</c:v>
                </c:pt>
                <c:pt idx="2741">
                  <c:v>296.69379618245557</c:v>
                </c:pt>
                <c:pt idx="2742">
                  <c:v>296.69379618245557</c:v>
                </c:pt>
                <c:pt idx="2743">
                  <c:v>296.69379618245557</c:v>
                </c:pt>
                <c:pt idx="2744">
                  <c:v>296.69379618245557</c:v>
                </c:pt>
                <c:pt idx="2745">
                  <c:v>296.69379618245557</c:v>
                </c:pt>
                <c:pt idx="2746">
                  <c:v>296.69379618245557</c:v>
                </c:pt>
                <c:pt idx="2747">
                  <c:v>296.69379618245557</c:v>
                </c:pt>
                <c:pt idx="2748">
                  <c:v>296.69379618245557</c:v>
                </c:pt>
                <c:pt idx="2749">
                  <c:v>296.69379618245557</c:v>
                </c:pt>
                <c:pt idx="2750">
                  <c:v>296.69379618245557</c:v>
                </c:pt>
                <c:pt idx="2751">
                  <c:v>296.69379618245557</c:v>
                </c:pt>
                <c:pt idx="2752">
                  <c:v>296.69379618245557</c:v>
                </c:pt>
                <c:pt idx="2753">
                  <c:v>296.69379618245557</c:v>
                </c:pt>
                <c:pt idx="2754">
                  <c:v>296.69379618245557</c:v>
                </c:pt>
                <c:pt idx="2755">
                  <c:v>296.69379618245557</c:v>
                </c:pt>
                <c:pt idx="2756">
                  <c:v>296.69379618245557</c:v>
                </c:pt>
                <c:pt idx="2757">
                  <c:v>296.69379618245557</c:v>
                </c:pt>
                <c:pt idx="2758">
                  <c:v>296.69379618245557</c:v>
                </c:pt>
                <c:pt idx="2759">
                  <c:v>296.69379618245557</c:v>
                </c:pt>
                <c:pt idx="2760">
                  <c:v>296.69379618245557</c:v>
                </c:pt>
                <c:pt idx="2761">
                  <c:v>296.69379618245557</c:v>
                </c:pt>
                <c:pt idx="2762">
                  <c:v>296.69379618245557</c:v>
                </c:pt>
                <c:pt idx="2763">
                  <c:v>296.69379618245557</c:v>
                </c:pt>
                <c:pt idx="2764">
                  <c:v>296.69379618245557</c:v>
                </c:pt>
                <c:pt idx="2765">
                  <c:v>296.69379618245557</c:v>
                </c:pt>
                <c:pt idx="2766">
                  <c:v>296.69379618245557</c:v>
                </c:pt>
                <c:pt idx="2767">
                  <c:v>296.69379618245557</c:v>
                </c:pt>
                <c:pt idx="2768">
                  <c:v>296.69379618245557</c:v>
                </c:pt>
                <c:pt idx="2769">
                  <c:v>296.69379618245557</c:v>
                </c:pt>
                <c:pt idx="2770">
                  <c:v>296.69379618245557</c:v>
                </c:pt>
                <c:pt idx="2771">
                  <c:v>296.69379618245557</c:v>
                </c:pt>
                <c:pt idx="2772">
                  <c:v>296.69379618245557</c:v>
                </c:pt>
                <c:pt idx="2773">
                  <c:v>296.69379618245557</c:v>
                </c:pt>
                <c:pt idx="2774">
                  <c:v>296.69379618245557</c:v>
                </c:pt>
                <c:pt idx="2775">
                  <c:v>296.69379618245557</c:v>
                </c:pt>
                <c:pt idx="2776">
                  <c:v>296.69379618245557</c:v>
                </c:pt>
                <c:pt idx="2777">
                  <c:v>296.69379618245557</c:v>
                </c:pt>
                <c:pt idx="2778">
                  <c:v>296.69379618245557</c:v>
                </c:pt>
                <c:pt idx="2779">
                  <c:v>296.69379618245557</c:v>
                </c:pt>
                <c:pt idx="2780">
                  <c:v>296.69379618245557</c:v>
                </c:pt>
                <c:pt idx="2781">
                  <c:v>296.69379618245557</c:v>
                </c:pt>
                <c:pt idx="2782">
                  <c:v>296.69379618245557</c:v>
                </c:pt>
                <c:pt idx="2783">
                  <c:v>296.69379618245557</c:v>
                </c:pt>
                <c:pt idx="2784">
                  <c:v>296.69379618245557</c:v>
                </c:pt>
                <c:pt idx="2785">
                  <c:v>296.69379618245557</c:v>
                </c:pt>
                <c:pt idx="2786">
                  <c:v>296.69379618245557</c:v>
                </c:pt>
                <c:pt idx="2787">
                  <c:v>296.69379618245557</c:v>
                </c:pt>
                <c:pt idx="2788">
                  <c:v>296.69379618245557</c:v>
                </c:pt>
                <c:pt idx="2789">
                  <c:v>296.69379618245557</c:v>
                </c:pt>
                <c:pt idx="2790">
                  <c:v>296.69379618245557</c:v>
                </c:pt>
                <c:pt idx="2791">
                  <c:v>296.69379618245557</c:v>
                </c:pt>
                <c:pt idx="2792">
                  <c:v>296.69379618245557</c:v>
                </c:pt>
                <c:pt idx="2793">
                  <c:v>296.69379618245557</c:v>
                </c:pt>
                <c:pt idx="2794">
                  <c:v>296.69379618245557</c:v>
                </c:pt>
                <c:pt idx="2795">
                  <c:v>296.69379618245557</c:v>
                </c:pt>
                <c:pt idx="2796">
                  <c:v>296.69379618245557</c:v>
                </c:pt>
                <c:pt idx="2797">
                  <c:v>296.69379618245557</c:v>
                </c:pt>
                <c:pt idx="2798">
                  <c:v>296.69379618245557</c:v>
                </c:pt>
                <c:pt idx="2799">
                  <c:v>296.69379618245557</c:v>
                </c:pt>
                <c:pt idx="2800">
                  <c:v>296.69379618245557</c:v>
                </c:pt>
                <c:pt idx="2801">
                  <c:v>296.69379618245557</c:v>
                </c:pt>
                <c:pt idx="2802">
                  <c:v>296.69379618245557</c:v>
                </c:pt>
                <c:pt idx="2803">
                  <c:v>296.69379618245557</c:v>
                </c:pt>
                <c:pt idx="2804">
                  <c:v>296.69379618245557</c:v>
                </c:pt>
                <c:pt idx="2805">
                  <c:v>296.69379618245557</c:v>
                </c:pt>
                <c:pt idx="2806">
                  <c:v>296.69379618245557</c:v>
                </c:pt>
                <c:pt idx="2807">
                  <c:v>296.69379618245557</c:v>
                </c:pt>
                <c:pt idx="2808">
                  <c:v>296.69379618245557</c:v>
                </c:pt>
                <c:pt idx="2809">
                  <c:v>296.69379618245557</c:v>
                </c:pt>
                <c:pt idx="2810">
                  <c:v>296.69379618245557</c:v>
                </c:pt>
                <c:pt idx="2811">
                  <c:v>296.69379618245557</c:v>
                </c:pt>
                <c:pt idx="2812">
                  <c:v>296.69379618245557</c:v>
                </c:pt>
                <c:pt idx="2813">
                  <c:v>296.69379618245557</c:v>
                </c:pt>
                <c:pt idx="2814">
                  <c:v>296.69379618245557</c:v>
                </c:pt>
                <c:pt idx="2815">
                  <c:v>296.69379618245557</c:v>
                </c:pt>
                <c:pt idx="2816">
                  <c:v>296.69379618245557</c:v>
                </c:pt>
                <c:pt idx="2817">
                  <c:v>296.69379618245557</c:v>
                </c:pt>
                <c:pt idx="2818">
                  <c:v>296.69379618245557</c:v>
                </c:pt>
                <c:pt idx="2819">
                  <c:v>296.69379618245557</c:v>
                </c:pt>
                <c:pt idx="2820">
                  <c:v>296.69379618245557</c:v>
                </c:pt>
                <c:pt idx="2821">
                  <c:v>296.69379618245557</c:v>
                </c:pt>
                <c:pt idx="2822">
                  <c:v>296.69379618245557</c:v>
                </c:pt>
                <c:pt idx="2823">
                  <c:v>296.69379618245557</c:v>
                </c:pt>
                <c:pt idx="2824">
                  <c:v>296.69379618245557</c:v>
                </c:pt>
                <c:pt idx="2825">
                  <c:v>296.69379618245557</c:v>
                </c:pt>
                <c:pt idx="2826">
                  <c:v>296.69379618245557</c:v>
                </c:pt>
                <c:pt idx="2827">
                  <c:v>296.69379618245557</c:v>
                </c:pt>
                <c:pt idx="2828">
                  <c:v>296.69379618245557</c:v>
                </c:pt>
                <c:pt idx="2829">
                  <c:v>296.52441656421001</c:v>
                </c:pt>
                <c:pt idx="2830">
                  <c:v>296.52441656421001</c:v>
                </c:pt>
                <c:pt idx="2831">
                  <c:v>296.52441656421001</c:v>
                </c:pt>
                <c:pt idx="2832">
                  <c:v>296.37197490778902</c:v>
                </c:pt>
                <c:pt idx="2833">
                  <c:v>296.37197490778902</c:v>
                </c:pt>
                <c:pt idx="2834">
                  <c:v>296.37197490778902</c:v>
                </c:pt>
                <c:pt idx="2835">
                  <c:v>296.13477741701013</c:v>
                </c:pt>
                <c:pt idx="2836">
                  <c:v>295.92129967530911</c:v>
                </c:pt>
                <c:pt idx="2837">
                  <c:v>295.82916970777819</c:v>
                </c:pt>
                <c:pt idx="2838">
                  <c:v>295.54625273700037</c:v>
                </c:pt>
                <c:pt idx="2839">
                  <c:v>295.19162746330034</c:v>
                </c:pt>
                <c:pt idx="2840">
                  <c:v>295.07246471697027</c:v>
                </c:pt>
                <c:pt idx="2841">
                  <c:v>294.96521824527321</c:v>
                </c:pt>
                <c:pt idx="2842">
                  <c:v>294.76869642074593</c:v>
                </c:pt>
                <c:pt idx="2843">
                  <c:v>294.49182677867134</c:v>
                </c:pt>
                <c:pt idx="2844">
                  <c:v>294.34264410080425</c:v>
                </c:pt>
                <c:pt idx="2845">
                  <c:v>294.30837969072383</c:v>
                </c:pt>
                <c:pt idx="2846">
                  <c:v>294.17754172165144</c:v>
                </c:pt>
                <c:pt idx="2847">
                  <c:v>293.95978754948629</c:v>
                </c:pt>
                <c:pt idx="2848">
                  <c:v>294.06380879453769</c:v>
                </c:pt>
                <c:pt idx="2849">
                  <c:v>294.05742791508391</c:v>
                </c:pt>
                <c:pt idx="2850">
                  <c:v>293.95168512357554</c:v>
                </c:pt>
                <c:pt idx="2851">
                  <c:v>293.85651661121801</c:v>
                </c:pt>
                <c:pt idx="2852">
                  <c:v>293.9708649500962</c:v>
                </c:pt>
                <c:pt idx="2853">
                  <c:v>293.97377845508657</c:v>
                </c:pt>
                <c:pt idx="2854">
                  <c:v>293.87640060957796</c:v>
                </c:pt>
                <c:pt idx="2855">
                  <c:v>293.88876054862016</c:v>
                </c:pt>
                <c:pt idx="2856">
                  <c:v>293.99988449375815</c:v>
                </c:pt>
                <c:pt idx="2857">
                  <c:v>294.09989604438232</c:v>
                </c:pt>
                <c:pt idx="2858">
                  <c:v>293.98990643994409</c:v>
                </c:pt>
                <c:pt idx="2859">
                  <c:v>293.99091579594966</c:v>
                </c:pt>
                <c:pt idx="2860">
                  <c:v>294.09182421635472</c:v>
                </c:pt>
                <c:pt idx="2861">
                  <c:v>294.18264179471925</c:v>
                </c:pt>
                <c:pt idx="2862">
                  <c:v>293.96437761524732</c:v>
                </c:pt>
                <c:pt idx="2863">
                  <c:v>293.86793985372259</c:v>
                </c:pt>
                <c:pt idx="2864">
                  <c:v>293.8811458683503</c:v>
                </c:pt>
                <c:pt idx="2865">
                  <c:v>293.79303128151531</c:v>
                </c:pt>
                <c:pt idx="2866">
                  <c:v>293.79303128151531</c:v>
                </c:pt>
                <c:pt idx="2867">
                  <c:v>293.71372815336377</c:v>
                </c:pt>
                <c:pt idx="2868">
                  <c:v>293.64235533802741</c:v>
                </c:pt>
                <c:pt idx="2869">
                  <c:v>293.47811980422466</c:v>
                </c:pt>
                <c:pt idx="2870">
                  <c:v>293.47811980422466</c:v>
                </c:pt>
                <c:pt idx="2871">
                  <c:v>293.47811980422466</c:v>
                </c:pt>
                <c:pt idx="2872">
                  <c:v>293.33030782380217</c:v>
                </c:pt>
                <c:pt idx="2873">
                  <c:v>293.33030782380217</c:v>
                </c:pt>
                <c:pt idx="2874">
                  <c:v>293.33030782380217</c:v>
                </c:pt>
                <c:pt idx="2875">
                  <c:v>293.33030782380217</c:v>
                </c:pt>
                <c:pt idx="2876">
                  <c:v>293.33030782380217</c:v>
                </c:pt>
                <c:pt idx="2877">
                  <c:v>293.33030782380217</c:v>
                </c:pt>
                <c:pt idx="2878">
                  <c:v>293.33030782380217</c:v>
                </c:pt>
                <c:pt idx="2879">
                  <c:v>293.33030782380217</c:v>
                </c:pt>
                <c:pt idx="2880">
                  <c:v>293.33030782380217</c:v>
                </c:pt>
                <c:pt idx="2881">
                  <c:v>293.33030782380217</c:v>
                </c:pt>
                <c:pt idx="2882">
                  <c:v>293.33030782380217</c:v>
                </c:pt>
                <c:pt idx="2883">
                  <c:v>293.33030782380217</c:v>
                </c:pt>
                <c:pt idx="2884">
                  <c:v>293.33030782380217</c:v>
                </c:pt>
                <c:pt idx="2885">
                  <c:v>293.33030782380217</c:v>
                </c:pt>
                <c:pt idx="2886">
                  <c:v>293.33030782380217</c:v>
                </c:pt>
                <c:pt idx="2887">
                  <c:v>293.33030782380217</c:v>
                </c:pt>
                <c:pt idx="2888">
                  <c:v>293.33030782380217</c:v>
                </c:pt>
                <c:pt idx="2889">
                  <c:v>293.33030782380217</c:v>
                </c:pt>
                <c:pt idx="2890">
                  <c:v>293.33030782380217</c:v>
                </c:pt>
                <c:pt idx="2891">
                  <c:v>293.33030782380217</c:v>
                </c:pt>
                <c:pt idx="2892">
                  <c:v>293.33030782380217</c:v>
                </c:pt>
                <c:pt idx="2893">
                  <c:v>293.33030782380217</c:v>
                </c:pt>
                <c:pt idx="2894">
                  <c:v>293.33030782380217</c:v>
                </c:pt>
                <c:pt idx="2895">
                  <c:v>293.33030782380217</c:v>
                </c:pt>
                <c:pt idx="2896">
                  <c:v>293.33030782380217</c:v>
                </c:pt>
                <c:pt idx="2897">
                  <c:v>293.33030782380217</c:v>
                </c:pt>
                <c:pt idx="2898">
                  <c:v>293.33030782380217</c:v>
                </c:pt>
                <c:pt idx="2899">
                  <c:v>293.33030782380217</c:v>
                </c:pt>
                <c:pt idx="2900">
                  <c:v>293.33030782380217</c:v>
                </c:pt>
                <c:pt idx="2901">
                  <c:v>293.33030782380217</c:v>
                </c:pt>
                <c:pt idx="2902">
                  <c:v>293.33030782380217</c:v>
                </c:pt>
                <c:pt idx="2903">
                  <c:v>293.33030782380217</c:v>
                </c:pt>
                <c:pt idx="2904">
                  <c:v>293.33030782380217</c:v>
                </c:pt>
                <c:pt idx="2905">
                  <c:v>293.33030782380217</c:v>
                </c:pt>
                <c:pt idx="2906">
                  <c:v>293.33030782380217</c:v>
                </c:pt>
                <c:pt idx="2907">
                  <c:v>293.33030782380217</c:v>
                </c:pt>
                <c:pt idx="2908">
                  <c:v>293.33030782380217</c:v>
                </c:pt>
                <c:pt idx="2909">
                  <c:v>293.33030782380217</c:v>
                </c:pt>
                <c:pt idx="2910">
                  <c:v>293.33030782380217</c:v>
                </c:pt>
                <c:pt idx="2911">
                  <c:v>293.33030782380217</c:v>
                </c:pt>
                <c:pt idx="2912">
                  <c:v>293.33030782380217</c:v>
                </c:pt>
                <c:pt idx="2913">
                  <c:v>293.33030782380217</c:v>
                </c:pt>
                <c:pt idx="2914">
                  <c:v>293.33030782380217</c:v>
                </c:pt>
                <c:pt idx="2915">
                  <c:v>293.33030782380217</c:v>
                </c:pt>
                <c:pt idx="2916">
                  <c:v>293.33030782380217</c:v>
                </c:pt>
                <c:pt idx="2917">
                  <c:v>293.33030782380217</c:v>
                </c:pt>
                <c:pt idx="2918">
                  <c:v>293.33030782380217</c:v>
                </c:pt>
                <c:pt idx="2919">
                  <c:v>293.33030782380217</c:v>
                </c:pt>
                <c:pt idx="2920">
                  <c:v>293.33030782380217</c:v>
                </c:pt>
                <c:pt idx="2921">
                  <c:v>293.33030782380217</c:v>
                </c:pt>
                <c:pt idx="2922">
                  <c:v>293.33030782380217</c:v>
                </c:pt>
                <c:pt idx="2923">
                  <c:v>293.33030782380217</c:v>
                </c:pt>
                <c:pt idx="2924">
                  <c:v>293.33030782380217</c:v>
                </c:pt>
                <c:pt idx="2925">
                  <c:v>293.33030782380217</c:v>
                </c:pt>
                <c:pt idx="2926">
                  <c:v>293.33030782380217</c:v>
                </c:pt>
                <c:pt idx="2927">
                  <c:v>293.33030782380217</c:v>
                </c:pt>
                <c:pt idx="2928">
                  <c:v>293.33030782380217</c:v>
                </c:pt>
                <c:pt idx="2929">
                  <c:v>293.33030782380217</c:v>
                </c:pt>
                <c:pt idx="2930">
                  <c:v>293.33030782380217</c:v>
                </c:pt>
                <c:pt idx="2931">
                  <c:v>293.33030782380217</c:v>
                </c:pt>
                <c:pt idx="2932">
                  <c:v>293.33030782380217</c:v>
                </c:pt>
                <c:pt idx="2933">
                  <c:v>293.33030782380217</c:v>
                </c:pt>
                <c:pt idx="2934">
                  <c:v>293.33030782380217</c:v>
                </c:pt>
                <c:pt idx="2935">
                  <c:v>293.33030782380217</c:v>
                </c:pt>
                <c:pt idx="2936">
                  <c:v>293.33030782380217</c:v>
                </c:pt>
                <c:pt idx="2937">
                  <c:v>293.33030782380217</c:v>
                </c:pt>
                <c:pt idx="2938">
                  <c:v>293.33030782380217</c:v>
                </c:pt>
                <c:pt idx="2939">
                  <c:v>293.33030782380217</c:v>
                </c:pt>
                <c:pt idx="2940">
                  <c:v>293.33030782380217</c:v>
                </c:pt>
                <c:pt idx="2941">
                  <c:v>293.33030782380217</c:v>
                </c:pt>
                <c:pt idx="2942">
                  <c:v>293.33030782380217</c:v>
                </c:pt>
                <c:pt idx="2943">
                  <c:v>293.33030782380217</c:v>
                </c:pt>
                <c:pt idx="2944">
                  <c:v>293.33030782380217</c:v>
                </c:pt>
                <c:pt idx="2945">
                  <c:v>293.33030782380217</c:v>
                </c:pt>
                <c:pt idx="2946">
                  <c:v>293.33030782380217</c:v>
                </c:pt>
                <c:pt idx="2947">
                  <c:v>293.33030782380217</c:v>
                </c:pt>
                <c:pt idx="2948">
                  <c:v>293.33030782380217</c:v>
                </c:pt>
                <c:pt idx="2949">
                  <c:v>293.33030782380217</c:v>
                </c:pt>
                <c:pt idx="2950">
                  <c:v>293.33030782380217</c:v>
                </c:pt>
                <c:pt idx="2951">
                  <c:v>293.33030782380217</c:v>
                </c:pt>
                <c:pt idx="2952">
                  <c:v>293.33030782380217</c:v>
                </c:pt>
                <c:pt idx="2953">
                  <c:v>293.33030782380217</c:v>
                </c:pt>
                <c:pt idx="2954">
                  <c:v>293.33030782380217</c:v>
                </c:pt>
                <c:pt idx="2955">
                  <c:v>293.33030782380217</c:v>
                </c:pt>
                <c:pt idx="2956">
                  <c:v>293.33030782380217</c:v>
                </c:pt>
                <c:pt idx="2957">
                  <c:v>293.33030782380217</c:v>
                </c:pt>
                <c:pt idx="2958">
                  <c:v>293.33030782380217</c:v>
                </c:pt>
                <c:pt idx="2959">
                  <c:v>293.33030782380217</c:v>
                </c:pt>
                <c:pt idx="2960">
                  <c:v>293.33030782380217</c:v>
                </c:pt>
                <c:pt idx="2961">
                  <c:v>293.33030782380217</c:v>
                </c:pt>
                <c:pt idx="2962">
                  <c:v>293.33030782380217</c:v>
                </c:pt>
                <c:pt idx="2963">
                  <c:v>293.33030782380217</c:v>
                </c:pt>
                <c:pt idx="2964">
                  <c:v>293.33030782380217</c:v>
                </c:pt>
                <c:pt idx="2965">
                  <c:v>293.33030782380217</c:v>
                </c:pt>
                <c:pt idx="2966">
                  <c:v>293.33030782380217</c:v>
                </c:pt>
                <c:pt idx="2967">
                  <c:v>293.33030782380217</c:v>
                </c:pt>
                <c:pt idx="2968">
                  <c:v>293.33030782380217</c:v>
                </c:pt>
                <c:pt idx="2969">
                  <c:v>293.33030782380217</c:v>
                </c:pt>
                <c:pt idx="2970">
                  <c:v>293.33030782380217</c:v>
                </c:pt>
                <c:pt idx="2971">
                  <c:v>293.33030782380217</c:v>
                </c:pt>
                <c:pt idx="2972">
                  <c:v>293.33030782380217</c:v>
                </c:pt>
                <c:pt idx="2973">
                  <c:v>293.33030782380217</c:v>
                </c:pt>
                <c:pt idx="2974">
                  <c:v>293.33030782380217</c:v>
                </c:pt>
                <c:pt idx="2975">
                  <c:v>293.33030782380217</c:v>
                </c:pt>
                <c:pt idx="2976">
                  <c:v>293.33030782380217</c:v>
                </c:pt>
                <c:pt idx="2977">
                  <c:v>293.33030782380217</c:v>
                </c:pt>
                <c:pt idx="2978">
                  <c:v>293.33030782380217</c:v>
                </c:pt>
                <c:pt idx="2979">
                  <c:v>293.33030782380217</c:v>
                </c:pt>
                <c:pt idx="2980">
                  <c:v>293.33030782380217</c:v>
                </c:pt>
                <c:pt idx="2981">
                  <c:v>293.33030782380217</c:v>
                </c:pt>
                <c:pt idx="2982">
                  <c:v>293.33030782380217</c:v>
                </c:pt>
                <c:pt idx="2983">
                  <c:v>293.33030782380217</c:v>
                </c:pt>
                <c:pt idx="2984">
                  <c:v>293.33030782380217</c:v>
                </c:pt>
                <c:pt idx="2985">
                  <c:v>293.33030782380217</c:v>
                </c:pt>
                <c:pt idx="2986">
                  <c:v>293.33030782380217</c:v>
                </c:pt>
                <c:pt idx="2987">
                  <c:v>293.33030782380217</c:v>
                </c:pt>
                <c:pt idx="2988">
                  <c:v>293.33030782380217</c:v>
                </c:pt>
                <c:pt idx="2989">
                  <c:v>293.33030782380217</c:v>
                </c:pt>
                <c:pt idx="2990">
                  <c:v>293.33030782380217</c:v>
                </c:pt>
                <c:pt idx="2991">
                  <c:v>293.33030782380217</c:v>
                </c:pt>
                <c:pt idx="2992">
                  <c:v>293.33030782380217</c:v>
                </c:pt>
                <c:pt idx="2993">
                  <c:v>293.33030782380217</c:v>
                </c:pt>
                <c:pt idx="2994">
                  <c:v>293.33030782380217</c:v>
                </c:pt>
                <c:pt idx="2995">
                  <c:v>293.33030782380217</c:v>
                </c:pt>
                <c:pt idx="2996">
                  <c:v>293.33030782380217</c:v>
                </c:pt>
                <c:pt idx="2997">
                  <c:v>293.33030782380217</c:v>
                </c:pt>
                <c:pt idx="2998">
                  <c:v>293.33030782380217</c:v>
                </c:pt>
                <c:pt idx="2999">
                  <c:v>293.33030782380217</c:v>
                </c:pt>
                <c:pt idx="3000">
                  <c:v>293.33030782380217</c:v>
                </c:pt>
                <c:pt idx="3001">
                  <c:v>293.33030782380217</c:v>
                </c:pt>
                <c:pt idx="3002">
                  <c:v>293.33030782380217</c:v>
                </c:pt>
                <c:pt idx="3003">
                  <c:v>293.33030782380217</c:v>
                </c:pt>
                <c:pt idx="3004">
                  <c:v>293.33030782380217</c:v>
                </c:pt>
                <c:pt idx="3005">
                  <c:v>293.33030782380217</c:v>
                </c:pt>
                <c:pt idx="3006">
                  <c:v>293.33030782380217</c:v>
                </c:pt>
                <c:pt idx="3007">
                  <c:v>293.33030782380217</c:v>
                </c:pt>
                <c:pt idx="3008">
                  <c:v>293.33030782380217</c:v>
                </c:pt>
                <c:pt idx="3009">
                  <c:v>293.33030782380217</c:v>
                </c:pt>
                <c:pt idx="3010">
                  <c:v>293.33030782380217</c:v>
                </c:pt>
                <c:pt idx="3011">
                  <c:v>293.33030782380217</c:v>
                </c:pt>
                <c:pt idx="3012">
                  <c:v>293.33030782380217</c:v>
                </c:pt>
                <c:pt idx="3013">
                  <c:v>293.33030782380217</c:v>
                </c:pt>
                <c:pt idx="3014">
                  <c:v>293.33030782380217</c:v>
                </c:pt>
                <c:pt idx="3015">
                  <c:v>293.33030782380217</c:v>
                </c:pt>
                <c:pt idx="3016">
                  <c:v>293.33030782380217</c:v>
                </c:pt>
                <c:pt idx="3017">
                  <c:v>293.33030782380217</c:v>
                </c:pt>
                <c:pt idx="3018">
                  <c:v>293.33030782380217</c:v>
                </c:pt>
                <c:pt idx="3019">
                  <c:v>293.33030782380217</c:v>
                </c:pt>
                <c:pt idx="3020">
                  <c:v>293.33030782380217</c:v>
                </c:pt>
                <c:pt idx="3021">
                  <c:v>293.33030782380217</c:v>
                </c:pt>
                <c:pt idx="3022">
                  <c:v>293.33030782380217</c:v>
                </c:pt>
                <c:pt idx="3023">
                  <c:v>293.33030782380217</c:v>
                </c:pt>
                <c:pt idx="3024">
                  <c:v>293.33030782380217</c:v>
                </c:pt>
                <c:pt idx="3025">
                  <c:v>293.33030782380217</c:v>
                </c:pt>
                <c:pt idx="3026">
                  <c:v>293.33030782380217</c:v>
                </c:pt>
                <c:pt idx="3027">
                  <c:v>293.33030782380217</c:v>
                </c:pt>
                <c:pt idx="3028">
                  <c:v>293.33030782380217</c:v>
                </c:pt>
                <c:pt idx="3029">
                  <c:v>293.33030782380217</c:v>
                </c:pt>
                <c:pt idx="3030">
                  <c:v>293.33030782380217</c:v>
                </c:pt>
                <c:pt idx="3031">
                  <c:v>293.33030782380217</c:v>
                </c:pt>
                <c:pt idx="3032">
                  <c:v>293.33030782380217</c:v>
                </c:pt>
                <c:pt idx="3033">
                  <c:v>293.33030782380217</c:v>
                </c:pt>
                <c:pt idx="3034">
                  <c:v>293.33030782380217</c:v>
                </c:pt>
                <c:pt idx="3035">
                  <c:v>293.33030782380217</c:v>
                </c:pt>
                <c:pt idx="3036">
                  <c:v>293.33030782380217</c:v>
                </c:pt>
                <c:pt idx="3037">
                  <c:v>293.33030782380217</c:v>
                </c:pt>
                <c:pt idx="3038">
                  <c:v>293.33030782380217</c:v>
                </c:pt>
                <c:pt idx="3039">
                  <c:v>293.33030782380217</c:v>
                </c:pt>
                <c:pt idx="3040">
                  <c:v>293.33030782380217</c:v>
                </c:pt>
                <c:pt idx="3041">
                  <c:v>293.33030782380217</c:v>
                </c:pt>
                <c:pt idx="3042">
                  <c:v>293.33030782380217</c:v>
                </c:pt>
                <c:pt idx="3043">
                  <c:v>293.33030782380217</c:v>
                </c:pt>
                <c:pt idx="3044">
                  <c:v>293.33030782380217</c:v>
                </c:pt>
                <c:pt idx="3045">
                  <c:v>293.33030782380217</c:v>
                </c:pt>
                <c:pt idx="3046">
                  <c:v>293.39727704142194</c:v>
                </c:pt>
                <c:pt idx="3047">
                  <c:v>293.35754933727975</c:v>
                </c:pt>
                <c:pt idx="3048">
                  <c:v>293.32179440355179</c:v>
                </c:pt>
                <c:pt idx="3049">
                  <c:v>293.38961496319661</c:v>
                </c:pt>
                <c:pt idx="3050">
                  <c:v>293.65065346687697</c:v>
                </c:pt>
                <c:pt idx="3051">
                  <c:v>293.88558812018931</c:v>
                </c:pt>
                <c:pt idx="3052">
                  <c:v>293.79702930817041</c:v>
                </c:pt>
                <c:pt idx="3053">
                  <c:v>293.91732637735339</c:v>
                </c:pt>
                <c:pt idx="3054">
                  <c:v>294.12559373961807</c:v>
                </c:pt>
                <c:pt idx="3055">
                  <c:v>294.21303436565626</c:v>
                </c:pt>
                <c:pt idx="3056">
                  <c:v>294.09173092909066</c:v>
                </c:pt>
                <c:pt idx="3057">
                  <c:v>294.18255783618162</c:v>
                </c:pt>
                <c:pt idx="3058">
                  <c:v>294.26430205256344</c:v>
                </c:pt>
                <c:pt idx="3059">
                  <c:v>294.43787184730712</c:v>
                </c:pt>
                <c:pt idx="3060">
                  <c:v>294.49408466257643</c:v>
                </c:pt>
                <c:pt idx="3061">
                  <c:v>294.3446761963188</c:v>
                </c:pt>
                <c:pt idx="3062">
                  <c:v>294.61020857668694</c:v>
                </c:pt>
                <c:pt idx="3063">
                  <c:v>294.64918771901824</c:v>
                </c:pt>
                <c:pt idx="3064">
                  <c:v>294.48426894711645</c:v>
                </c:pt>
                <c:pt idx="3065">
                  <c:v>294.5358420524048</c:v>
                </c:pt>
                <c:pt idx="3066">
                  <c:v>294.68225784716435</c:v>
                </c:pt>
                <c:pt idx="3067">
                  <c:v>294.6140320624479</c:v>
                </c:pt>
                <c:pt idx="3068">
                  <c:v>294.55262885620311</c:v>
                </c:pt>
                <c:pt idx="3069">
                  <c:v>294.39736597058283</c:v>
                </c:pt>
                <c:pt idx="3070">
                  <c:v>294.45762937352453</c:v>
                </c:pt>
                <c:pt idx="3071">
                  <c:v>294.41186643617203</c:v>
                </c:pt>
                <c:pt idx="3072">
                  <c:v>294.37067979255482</c:v>
                </c:pt>
                <c:pt idx="3073">
                  <c:v>294.33361181329934</c:v>
                </c:pt>
                <c:pt idx="3074">
                  <c:v>294.40025063196941</c:v>
                </c:pt>
                <c:pt idx="3075">
                  <c:v>294.4602255687725</c:v>
                </c:pt>
                <c:pt idx="3076">
                  <c:v>294.31420301189524</c:v>
                </c:pt>
                <c:pt idx="3077">
                  <c:v>294.18278271070574</c:v>
                </c:pt>
                <c:pt idx="3078">
                  <c:v>294.26450443963518</c:v>
                </c:pt>
                <c:pt idx="3079">
                  <c:v>294.33805399567166</c:v>
                </c:pt>
                <c:pt idx="3080">
                  <c:v>294.20424859610449</c:v>
                </c:pt>
                <c:pt idx="3081">
                  <c:v>294.28382373649407</c:v>
                </c:pt>
                <c:pt idx="3082">
                  <c:v>294.45544136284468</c:v>
                </c:pt>
                <c:pt idx="3083">
                  <c:v>294.50989722656021</c:v>
                </c:pt>
                <c:pt idx="3084">
                  <c:v>294.35890750390422</c:v>
                </c:pt>
                <c:pt idx="3085">
                  <c:v>294.3230167535138</c:v>
                </c:pt>
                <c:pt idx="3086">
                  <c:v>294.49071507816245</c:v>
                </c:pt>
                <c:pt idx="3087">
                  <c:v>294.44164357034617</c:v>
                </c:pt>
                <c:pt idx="3088">
                  <c:v>294.29747921331159</c:v>
                </c:pt>
                <c:pt idx="3089">
                  <c:v>294.16773129198043</c:v>
                </c:pt>
                <c:pt idx="3090">
                  <c:v>294.25095816278241</c:v>
                </c:pt>
                <c:pt idx="3091">
                  <c:v>294.32586234650415</c:v>
                </c:pt>
                <c:pt idx="3092">
                  <c:v>294.19327611185378</c:v>
                </c:pt>
                <c:pt idx="3093">
                  <c:v>294.17394850066836</c:v>
                </c:pt>
                <c:pt idx="3094">
                  <c:v>294.35655365060154</c:v>
                </c:pt>
                <c:pt idx="3095">
                  <c:v>294.4208982855414</c:v>
                </c:pt>
                <c:pt idx="3096">
                  <c:v>294.17880845698727</c:v>
                </c:pt>
                <c:pt idx="3097">
                  <c:v>294.26092761128854</c:v>
                </c:pt>
                <c:pt idx="3098">
                  <c:v>294.33483485015967</c:v>
                </c:pt>
                <c:pt idx="3099">
                  <c:v>294.30135136514366</c:v>
                </c:pt>
                <c:pt idx="3100">
                  <c:v>294.17121622862931</c:v>
                </c:pt>
                <c:pt idx="3101">
                  <c:v>294.15409460576637</c:v>
                </c:pt>
                <c:pt idx="3102">
                  <c:v>294.33868514518974</c:v>
                </c:pt>
                <c:pt idx="3103">
                  <c:v>294.30481663067076</c:v>
                </c:pt>
                <c:pt idx="3104">
                  <c:v>294.17433496760373</c:v>
                </c:pt>
                <c:pt idx="3105">
                  <c:v>294.25690147084339</c:v>
                </c:pt>
                <c:pt idx="3106">
                  <c:v>294.33121132375908</c:v>
                </c:pt>
                <c:pt idx="3107">
                  <c:v>294.29809019138315</c:v>
                </c:pt>
                <c:pt idx="3108">
                  <c:v>294.16828117224486</c:v>
                </c:pt>
                <c:pt idx="3109">
                  <c:v>294.15145305502034</c:v>
                </c:pt>
                <c:pt idx="3110">
                  <c:v>294.33630774951831</c:v>
                </c:pt>
                <c:pt idx="3111">
                  <c:v>294.20267697456649</c:v>
                </c:pt>
                <c:pt idx="3112">
                  <c:v>294.08240927710983</c:v>
                </c:pt>
                <c:pt idx="3113">
                  <c:v>294.17416834939888</c:v>
                </c:pt>
                <c:pt idx="3114">
                  <c:v>294.15675151445896</c:v>
                </c:pt>
                <c:pt idx="3115">
                  <c:v>293.94107636301305</c:v>
                </c:pt>
                <c:pt idx="3116">
                  <c:v>293.94107636301305</c:v>
                </c:pt>
                <c:pt idx="3117">
                  <c:v>293.94107636301305</c:v>
                </c:pt>
                <c:pt idx="3118">
                  <c:v>293.94107636301305</c:v>
                </c:pt>
                <c:pt idx="3119">
                  <c:v>293.94107636301305</c:v>
                </c:pt>
                <c:pt idx="3120">
                  <c:v>293.94107636301305</c:v>
                </c:pt>
                <c:pt idx="3121">
                  <c:v>293.94107636301305</c:v>
                </c:pt>
                <c:pt idx="3122">
                  <c:v>293.94107636301305</c:v>
                </c:pt>
                <c:pt idx="3123">
                  <c:v>293.94107636301305</c:v>
                </c:pt>
                <c:pt idx="3124">
                  <c:v>293.94107636301305</c:v>
                </c:pt>
                <c:pt idx="3125">
                  <c:v>293.94107636301305</c:v>
                </c:pt>
                <c:pt idx="3126">
                  <c:v>293.94107636301305</c:v>
                </c:pt>
                <c:pt idx="3127">
                  <c:v>293.94107636301305</c:v>
                </c:pt>
                <c:pt idx="3128">
                  <c:v>293.94107636301305</c:v>
                </c:pt>
                <c:pt idx="3129">
                  <c:v>293.94107636301305</c:v>
                </c:pt>
                <c:pt idx="3130">
                  <c:v>293.94107636301305</c:v>
                </c:pt>
                <c:pt idx="3131">
                  <c:v>293.94107636301305</c:v>
                </c:pt>
                <c:pt idx="3132">
                  <c:v>293.94107636301305</c:v>
                </c:pt>
                <c:pt idx="3133">
                  <c:v>293.94107636301305</c:v>
                </c:pt>
                <c:pt idx="3134">
                  <c:v>293.94107636301305</c:v>
                </c:pt>
                <c:pt idx="3135">
                  <c:v>293.94107636301305</c:v>
                </c:pt>
                <c:pt idx="3136">
                  <c:v>293.94107636301305</c:v>
                </c:pt>
                <c:pt idx="3137">
                  <c:v>293.94107636301305</c:v>
                </c:pt>
                <c:pt idx="3138">
                  <c:v>293.94107636301305</c:v>
                </c:pt>
                <c:pt idx="3139">
                  <c:v>293.94107636301305</c:v>
                </c:pt>
                <c:pt idx="3140">
                  <c:v>293.94107636301305</c:v>
                </c:pt>
                <c:pt idx="3141">
                  <c:v>293.94107636301305</c:v>
                </c:pt>
                <c:pt idx="3142">
                  <c:v>293.94107636301305</c:v>
                </c:pt>
                <c:pt idx="3143">
                  <c:v>293.94107636301305</c:v>
                </c:pt>
                <c:pt idx="3144">
                  <c:v>293.94107636301305</c:v>
                </c:pt>
                <c:pt idx="3145">
                  <c:v>293.94107636301305</c:v>
                </c:pt>
                <c:pt idx="3146">
                  <c:v>293.94107636301305</c:v>
                </c:pt>
                <c:pt idx="3147">
                  <c:v>293.94107636301305</c:v>
                </c:pt>
                <c:pt idx="3148">
                  <c:v>293.94107636301305</c:v>
                </c:pt>
                <c:pt idx="3149">
                  <c:v>293.94107636301305</c:v>
                </c:pt>
                <c:pt idx="3150">
                  <c:v>293.94107636301305</c:v>
                </c:pt>
                <c:pt idx="3151">
                  <c:v>293.94107636301305</c:v>
                </c:pt>
                <c:pt idx="3152">
                  <c:v>293.94107636301305</c:v>
                </c:pt>
                <c:pt idx="3153">
                  <c:v>293.94107636301305</c:v>
                </c:pt>
                <c:pt idx="3154">
                  <c:v>293.94107636301305</c:v>
                </c:pt>
                <c:pt idx="3155">
                  <c:v>293.94107636301305</c:v>
                </c:pt>
                <c:pt idx="3156">
                  <c:v>293.94107636301305</c:v>
                </c:pt>
                <c:pt idx="3157">
                  <c:v>293.94107636301305</c:v>
                </c:pt>
                <c:pt idx="3158">
                  <c:v>293.94107636301305</c:v>
                </c:pt>
                <c:pt idx="3159">
                  <c:v>293.94107636301305</c:v>
                </c:pt>
                <c:pt idx="3160">
                  <c:v>293.94107636301305</c:v>
                </c:pt>
                <c:pt idx="3161">
                  <c:v>293.94107636301305</c:v>
                </c:pt>
                <c:pt idx="3162">
                  <c:v>293.94107636301305</c:v>
                </c:pt>
                <c:pt idx="3163">
                  <c:v>293.94107636301305</c:v>
                </c:pt>
                <c:pt idx="3164">
                  <c:v>293.94107636301305</c:v>
                </c:pt>
                <c:pt idx="3165">
                  <c:v>293.94107636301305</c:v>
                </c:pt>
                <c:pt idx="3166">
                  <c:v>293.94107636301305</c:v>
                </c:pt>
                <c:pt idx="3167">
                  <c:v>293.94107636301305</c:v>
                </c:pt>
                <c:pt idx="3168">
                  <c:v>293.94107636301305</c:v>
                </c:pt>
                <c:pt idx="3169">
                  <c:v>293.94107636301305</c:v>
                </c:pt>
                <c:pt idx="3170">
                  <c:v>293.94107636301305</c:v>
                </c:pt>
                <c:pt idx="3171">
                  <c:v>293.94107636301305</c:v>
                </c:pt>
                <c:pt idx="3172">
                  <c:v>293.94107636301305</c:v>
                </c:pt>
                <c:pt idx="3173">
                  <c:v>293.94107636301305</c:v>
                </c:pt>
                <c:pt idx="3174">
                  <c:v>293.94107636301305</c:v>
                </c:pt>
                <c:pt idx="3175">
                  <c:v>293.94107636301305</c:v>
                </c:pt>
                <c:pt idx="3176">
                  <c:v>293.94107636301305</c:v>
                </c:pt>
                <c:pt idx="3177">
                  <c:v>293.94107636301305</c:v>
                </c:pt>
                <c:pt idx="3178">
                  <c:v>293.94107636301305</c:v>
                </c:pt>
                <c:pt idx="3179">
                  <c:v>293.94107636301305</c:v>
                </c:pt>
                <c:pt idx="3180">
                  <c:v>293.94107636301305</c:v>
                </c:pt>
                <c:pt idx="3181">
                  <c:v>293.94107636301305</c:v>
                </c:pt>
                <c:pt idx="3182">
                  <c:v>293.94107636301305</c:v>
                </c:pt>
                <c:pt idx="3183">
                  <c:v>293.94107636301305</c:v>
                </c:pt>
                <c:pt idx="3184">
                  <c:v>293.94107636301305</c:v>
                </c:pt>
                <c:pt idx="3185">
                  <c:v>293.94107636301305</c:v>
                </c:pt>
                <c:pt idx="3186">
                  <c:v>293.94107636301305</c:v>
                </c:pt>
                <c:pt idx="3187">
                  <c:v>293.94107636301305</c:v>
                </c:pt>
                <c:pt idx="3188">
                  <c:v>293.94107636301305</c:v>
                </c:pt>
                <c:pt idx="3189">
                  <c:v>293.94107636301305</c:v>
                </c:pt>
                <c:pt idx="3190">
                  <c:v>293.94107636301305</c:v>
                </c:pt>
                <c:pt idx="3191">
                  <c:v>293.94107636301305</c:v>
                </c:pt>
                <c:pt idx="3192">
                  <c:v>293.94107636301305</c:v>
                </c:pt>
                <c:pt idx="3193">
                  <c:v>293.94107636301305</c:v>
                </c:pt>
                <c:pt idx="3194">
                  <c:v>293.94107636301305</c:v>
                </c:pt>
                <c:pt idx="3195">
                  <c:v>293.94107636301305</c:v>
                </c:pt>
                <c:pt idx="3196">
                  <c:v>293.94107636301305</c:v>
                </c:pt>
                <c:pt idx="3197">
                  <c:v>293.94107636301305</c:v>
                </c:pt>
                <c:pt idx="3198">
                  <c:v>293.94107636301305</c:v>
                </c:pt>
                <c:pt idx="3199">
                  <c:v>293.94107636301305</c:v>
                </c:pt>
                <c:pt idx="3200">
                  <c:v>293.94107636301305</c:v>
                </c:pt>
                <c:pt idx="3201">
                  <c:v>293.94107636301305</c:v>
                </c:pt>
                <c:pt idx="3202">
                  <c:v>293.94107636301305</c:v>
                </c:pt>
                <c:pt idx="3203">
                  <c:v>293.94107636301305</c:v>
                </c:pt>
                <c:pt idx="3204">
                  <c:v>293.94107636301305</c:v>
                </c:pt>
                <c:pt idx="3205">
                  <c:v>293.94107636301305</c:v>
                </c:pt>
                <c:pt idx="3206">
                  <c:v>293.94107636301305</c:v>
                </c:pt>
                <c:pt idx="3207">
                  <c:v>293.94107636301305</c:v>
                </c:pt>
                <c:pt idx="3208">
                  <c:v>293.94107636301305</c:v>
                </c:pt>
                <c:pt idx="3209">
                  <c:v>293.94107636301305</c:v>
                </c:pt>
                <c:pt idx="3210">
                  <c:v>293.94107636301305</c:v>
                </c:pt>
                <c:pt idx="3211">
                  <c:v>293.94107636301305</c:v>
                </c:pt>
                <c:pt idx="3212">
                  <c:v>293.94107636301305</c:v>
                </c:pt>
                <c:pt idx="3213">
                  <c:v>293.94107636301305</c:v>
                </c:pt>
                <c:pt idx="3214">
                  <c:v>293.94107636301305</c:v>
                </c:pt>
                <c:pt idx="3215">
                  <c:v>293.94107636301305</c:v>
                </c:pt>
                <c:pt idx="3216">
                  <c:v>293.94107636301305</c:v>
                </c:pt>
                <c:pt idx="3217">
                  <c:v>293.94107636301305</c:v>
                </c:pt>
                <c:pt idx="3218">
                  <c:v>293.94107636301305</c:v>
                </c:pt>
                <c:pt idx="3219">
                  <c:v>293.94107636301305</c:v>
                </c:pt>
                <c:pt idx="3220">
                  <c:v>293.94107636301305</c:v>
                </c:pt>
                <c:pt idx="3221">
                  <c:v>293.94107636301305</c:v>
                </c:pt>
                <c:pt idx="3222">
                  <c:v>293.94107636301305</c:v>
                </c:pt>
                <c:pt idx="3223">
                  <c:v>293.94107636301305</c:v>
                </c:pt>
                <c:pt idx="3224">
                  <c:v>293.94107636301305</c:v>
                </c:pt>
                <c:pt idx="3225">
                  <c:v>293.94107636301305</c:v>
                </c:pt>
                <c:pt idx="3226">
                  <c:v>293.94107636301305</c:v>
                </c:pt>
                <c:pt idx="3227">
                  <c:v>293.94107636301305</c:v>
                </c:pt>
                <c:pt idx="3228">
                  <c:v>293.94107636301305</c:v>
                </c:pt>
                <c:pt idx="3229">
                  <c:v>293.94107636301305</c:v>
                </c:pt>
                <c:pt idx="3230">
                  <c:v>293.94107636301305</c:v>
                </c:pt>
                <c:pt idx="3231">
                  <c:v>293.94107636301305</c:v>
                </c:pt>
                <c:pt idx="3232">
                  <c:v>293.94107636301305</c:v>
                </c:pt>
                <c:pt idx="3233">
                  <c:v>293.94107636301305</c:v>
                </c:pt>
                <c:pt idx="3234">
                  <c:v>293.94107636301305</c:v>
                </c:pt>
                <c:pt idx="3235">
                  <c:v>293.94107636301305</c:v>
                </c:pt>
                <c:pt idx="3236">
                  <c:v>293.94107636301305</c:v>
                </c:pt>
                <c:pt idx="3237">
                  <c:v>293.94107636301305</c:v>
                </c:pt>
                <c:pt idx="3238">
                  <c:v>293.94107636301305</c:v>
                </c:pt>
                <c:pt idx="3239">
                  <c:v>293.94107636301305</c:v>
                </c:pt>
                <c:pt idx="3240">
                  <c:v>293.94107636301305</c:v>
                </c:pt>
                <c:pt idx="3241">
                  <c:v>293.94107636301305</c:v>
                </c:pt>
                <c:pt idx="3242">
                  <c:v>293.94107636301305</c:v>
                </c:pt>
                <c:pt idx="3243">
                  <c:v>293.94107636301305</c:v>
                </c:pt>
                <c:pt idx="3244">
                  <c:v>293.94107636301305</c:v>
                </c:pt>
                <c:pt idx="3245">
                  <c:v>293.94107636301305</c:v>
                </c:pt>
                <c:pt idx="3246">
                  <c:v>293.94107636301305</c:v>
                </c:pt>
                <c:pt idx="3247">
                  <c:v>293.94107636301305</c:v>
                </c:pt>
                <c:pt idx="3248">
                  <c:v>293.94107636301305</c:v>
                </c:pt>
                <c:pt idx="3249">
                  <c:v>293.94107636301305</c:v>
                </c:pt>
                <c:pt idx="3250">
                  <c:v>293.94107636301305</c:v>
                </c:pt>
                <c:pt idx="3251">
                  <c:v>293.94107636301305</c:v>
                </c:pt>
                <c:pt idx="3252">
                  <c:v>293.94107636301305</c:v>
                </c:pt>
                <c:pt idx="3253">
                  <c:v>293.94107636301305</c:v>
                </c:pt>
                <c:pt idx="3254">
                  <c:v>293.94107636301305</c:v>
                </c:pt>
                <c:pt idx="3255">
                  <c:v>293.94107636301305</c:v>
                </c:pt>
                <c:pt idx="3256">
                  <c:v>293.94107636301305</c:v>
                </c:pt>
                <c:pt idx="3257">
                  <c:v>293.94107636301305</c:v>
                </c:pt>
                <c:pt idx="3258">
                  <c:v>293.94107636301305</c:v>
                </c:pt>
                <c:pt idx="3259">
                  <c:v>293.94107636301305</c:v>
                </c:pt>
                <c:pt idx="3260">
                  <c:v>293.94107636301305</c:v>
                </c:pt>
                <c:pt idx="3261">
                  <c:v>293.94107636301305</c:v>
                </c:pt>
                <c:pt idx="3262">
                  <c:v>293.94107636301305</c:v>
                </c:pt>
                <c:pt idx="3263">
                  <c:v>293.94107636301305</c:v>
                </c:pt>
                <c:pt idx="3264">
                  <c:v>293.94107636301305</c:v>
                </c:pt>
                <c:pt idx="3265">
                  <c:v>293.94107636301305</c:v>
                </c:pt>
                <c:pt idx="3266">
                  <c:v>293.94107636301305</c:v>
                </c:pt>
                <c:pt idx="3267">
                  <c:v>293.94107636301305</c:v>
                </c:pt>
                <c:pt idx="3268">
                  <c:v>293.94107636301305</c:v>
                </c:pt>
                <c:pt idx="3269">
                  <c:v>293.94107636301305</c:v>
                </c:pt>
                <c:pt idx="3270">
                  <c:v>293.94107636301305</c:v>
                </c:pt>
                <c:pt idx="3271">
                  <c:v>293.94107636301305</c:v>
                </c:pt>
                <c:pt idx="3272">
                  <c:v>293.94107636301305</c:v>
                </c:pt>
                <c:pt idx="3273">
                  <c:v>293.94107636301305</c:v>
                </c:pt>
                <c:pt idx="3274">
                  <c:v>293.94107636301305</c:v>
                </c:pt>
                <c:pt idx="3275">
                  <c:v>293.94107636301305</c:v>
                </c:pt>
                <c:pt idx="3276">
                  <c:v>293.94107636301305</c:v>
                </c:pt>
                <c:pt idx="3277">
                  <c:v>293.94107636301305</c:v>
                </c:pt>
                <c:pt idx="3278">
                  <c:v>293.94107636301305</c:v>
                </c:pt>
                <c:pt idx="3279">
                  <c:v>293.94107636301305</c:v>
                </c:pt>
                <c:pt idx="3280">
                  <c:v>293.94107636301305</c:v>
                </c:pt>
                <c:pt idx="3281">
                  <c:v>293.94107636301305</c:v>
                </c:pt>
                <c:pt idx="3282">
                  <c:v>293.94107636301305</c:v>
                </c:pt>
                <c:pt idx="3283">
                  <c:v>293.94107636301305</c:v>
                </c:pt>
                <c:pt idx="3284">
                  <c:v>293.74696872671177</c:v>
                </c:pt>
                <c:pt idx="3285">
                  <c:v>293.74696872671177</c:v>
                </c:pt>
                <c:pt idx="3286">
                  <c:v>293.74696872671177</c:v>
                </c:pt>
                <c:pt idx="3287">
                  <c:v>293.74696872671177</c:v>
                </c:pt>
                <c:pt idx="3288">
                  <c:v>293.74696872671177</c:v>
                </c:pt>
                <c:pt idx="3289">
                  <c:v>293.74696872671177</c:v>
                </c:pt>
                <c:pt idx="3290">
                  <c:v>293.74696872671177</c:v>
                </c:pt>
                <c:pt idx="3291">
                  <c:v>293.74696872671177</c:v>
                </c:pt>
                <c:pt idx="3292">
                  <c:v>293.57227185404059</c:v>
                </c:pt>
                <c:pt idx="3293">
                  <c:v>293.57227185404059</c:v>
                </c:pt>
                <c:pt idx="3294">
                  <c:v>293.57227185404059</c:v>
                </c:pt>
                <c:pt idx="3295">
                  <c:v>293.57227185404059</c:v>
                </c:pt>
                <c:pt idx="3296">
                  <c:v>293.41504466863654</c:v>
                </c:pt>
                <c:pt idx="3297">
                  <c:v>293.41504466863654</c:v>
                </c:pt>
                <c:pt idx="3298">
                  <c:v>293.41504466863654</c:v>
                </c:pt>
                <c:pt idx="3299">
                  <c:v>293.2735402017729</c:v>
                </c:pt>
                <c:pt idx="3300">
                  <c:v>293.2735402017729</c:v>
                </c:pt>
                <c:pt idx="3301">
                  <c:v>293.2735402017729</c:v>
                </c:pt>
                <c:pt idx="3302">
                  <c:v>293.2735402017729</c:v>
                </c:pt>
                <c:pt idx="3303">
                  <c:v>293.2735402017729</c:v>
                </c:pt>
                <c:pt idx="3304">
                  <c:v>293.2735402017729</c:v>
                </c:pt>
                <c:pt idx="3305">
                  <c:v>293.14618618159562</c:v>
                </c:pt>
                <c:pt idx="3306">
                  <c:v>293.14618618159562</c:v>
                </c:pt>
                <c:pt idx="3307">
                  <c:v>293.14618618159562</c:v>
                </c:pt>
                <c:pt idx="3308">
                  <c:v>293.03156756343606</c:v>
                </c:pt>
                <c:pt idx="3309">
                  <c:v>293.03156756343606</c:v>
                </c:pt>
                <c:pt idx="3310">
                  <c:v>293.03156756343606</c:v>
                </c:pt>
                <c:pt idx="3311">
                  <c:v>292.92841080709246</c:v>
                </c:pt>
                <c:pt idx="3312">
                  <c:v>292.92841080709246</c:v>
                </c:pt>
                <c:pt idx="3313">
                  <c:v>292.92841080709246</c:v>
                </c:pt>
                <c:pt idx="3314">
                  <c:v>292.73556972638323</c:v>
                </c:pt>
                <c:pt idx="3315">
                  <c:v>292.56201275374497</c:v>
                </c:pt>
                <c:pt idx="3316">
                  <c:v>292.40581147837048</c:v>
                </c:pt>
                <c:pt idx="3317">
                  <c:v>292.16523033053346</c:v>
                </c:pt>
                <c:pt idx="3318">
                  <c:v>291.84870729748008</c:v>
                </c:pt>
                <c:pt idx="3319">
                  <c:v>291.76383656773208</c:v>
                </c:pt>
                <c:pt idx="3320">
                  <c:v>291.78745291095885</c:v>
                </c:pt>
                <c:pt idx="3321">
                  <c:v>291.60870761986297</c:v>
                </c:pt>
                <c:pt idx="3322">
                  <c:v>291.44783685787667</c:v>
                </c:pt>
                <c:pt idx="3323">
                  <c:v>291.30305317208899</c:v>
                </c:pt>
                <c:pt idx="3324">
                  <c:v>291.27274785488015</c:v>
                </c:pt>
                <c:pt idx="3325">
                  <c:v>291.24547306939218</c:v>
                </c:pt>
                <c:pt idx="3326">
                  <c:v>291.12092576245294</c:v>
                </c:pt>
                <c:pt idx="3327">
                  <c:v>291.30883318620766</c:v>
                </c:pt>
                <c:pt idx="3328">
                  <c:v>291.1779498675869</c:v>
                </c:pt>
                <c:pt idx="3329">
                  <c:v>290.96015488082821</c:v>
                </c:pt>
                <c:pt idx="3330">
                  <c:v>290.96413939274544</c:v>
                </c:pt>
                <c:pt idx="3331">
                  <c:v>290.9677254534709</c:v>
                </c:pt>
                <c:pt idx="3332">
                  <c:v>290.97095290812382</c:v>
                </c:pt>
                <c:pt idx="3333">
                  <c:v>290.87385761731144</c:v>
                </c:pt>
                <c:pt idx="3334">
                  <c:v>290.68647185558029</c:v>
                </c:pt>
                <c:pt idx="3335">
                  <c:v>290.81782467002228</c:v>
                </c:pt>
                <c:pt idx="3336">
                  <c:v>290.93604220302007</c:v>
                </c:pt>
                <c:pt idx="3337">
                  <c:v>290.74243798271806</c:v>
                </c:pt>
                <c:pt idx="3338">
                  <c:v>290.76819418444626</c:v>
                </c:pt>
                <c:pt idx="3339">
                  <c:v>290.8913747660016</c:v>
                </c:pt>
                <c:pt idx="3340">
                  <c:v>290.90223728940146</c:v>
                </c:pt>
                <c:pt idx="3341">
                  <c:v>290.81201356046131</c:v>
                </c:pt>
                <c:pt idx="3342">
                  <c:v>290.7308122044152</c:v>
                </c:pt>
                <c:pt idx="3343">
                  <c:v>290.75773098397372</c:v>
                </c:pt>
                <c:pt idx="3344">
                  <c:v>290.78195788557639</c:v>
                </c:pt>
                <c:pt idx="3345">
                  <c:v>290.60376209701872</c:v>
                </c:pt>
                <c:pt idx="3346">
                  <c:v>290.64338588731687</c:v>
                </c:pt>
                <c:pt idx="3347">
                  <c:v>290.77904729858517</c:v>
                </c:pt>
                <c:pt idx="3348">
                  <c:v>290.90114256872664</c:v>
                </c:pt>
                <c:pt idx="3349">
                  <c:v>290.71102831185397</c:v>
                </c:pt>
                <c:pt idx="3350">
                  <c:v>290.63992548066858</c:v>
                </c:pt>
                <c:pt idx="3351">
                  <c:v>290.77593293260173</c:v>
                </c:pt>
                <c:pt idx="3352">
                  <c:v>290.69833963934155</c:v>
                </c:pt>
                <c:pt idx="3353">
                  <c:v>290.52850567540736</c:v>
                </c:pt>
                <c:pt idx="3354">
                  <c:v>290.47565510786666</c:v>
                </c:pt>
                <c:pt idx="3355">
                  <c:v>290.62808959707996</c:v>
                </c:pt>
                <c:pt idx="3356">
                  <c:v>290.56528063737198</c:v>
                </c:pt>
                <c:pt idx="3357">
                  <c:v>290.50875257363481</c:v>
                </c:pt>
                <c:pt idx="3358">
                  <c:v>290.3578773162713</c:v>
                </c:pt>
                <c:pt idx="3359">
                  <c:v>290.4220895846442</c:v>
                </c:pt>
                <c:pt idx="3360">
                  <c:v>290.47988062617981</c:v>
                </c:pt>
                <c:pt idx="3361">
                  <c:v>290.43189256356186</c:v>
                </c:pt>
                <c:pt idx="3362">
                  <c:v>290.38870330720567</c:v>
                </c:pt>
                <c:pt idx="3363">
                  <c:v>290.44983297648514</c:v>
                </c:pt>
                <c:pt idx="3364">
                  <c:v>290.50484967883665</c:v>
                </c:pt>
                <c:pt idx="3365">
                  <c:v>290.50484967883665</c:v>
                </c:pt>
                <c:pt idx="3366">
                  <c:v>290.45436471095297</c:v>
                </c:pt>
                <c:pt idx="3367">
                  <c:v>290.7089282398577</c:v>
                </c:pt>
                <c:pt idx="3368">
                  <c:v>290.63803541587191</c:v>
                </c:pt>
                <c:pt idx="3369">
                  <c:v>290.47423187428473</c:v>
                </c:pt>
                <c:pt idx="3370">
                  <c:v>290.42680868685625</c:v>
                </c:pt>
                <c:pt idx="3371">
                  <c:v>290.28412781817059</c:v>
                </c:pt>
                <c:pt idx="3372">
                  <c:v>290.28412781817059</c:v>
                </c:pt>
                <c:pt idx="3373">
                  <c:v>290.28412781817059</c:v>
                </c:pt>
                <c:pt idx="3374">
                  <c:v>290.28412781817059</c:v>
                </c:pt>
                <c:pt idx="3375">
                  <c:v>290.28412781817059</c:v>
                </c:pt>
                <c:pt idx="3376">
                  <c:v>290.28412781817059</c:v>
                </c:pt>
                <c:pt idx="3377">
                  <c:v>290.28412781817059</c:v>
                </c:pt>
                <c:pt idx="3378">
                  <c:v>290.28412781817059</c:v>
                </c:pt>
                <c:pt idx="3379">
                  <c:v>290.28412781817059</c:v>
                </c:pt>
                <c:pt idx="3380">
                  <c:v>290.28412781817059</c:v>
                </c:pt>
                <c:pt idx="3381">
                  <c:v>290.28412781817059</c:v>
                </c:pt>
                <c:pt idx="3382">
                  <c:v>290.28412781817059</c:v>
                </c:pt>
                <c:pt idx="3383">
                  <c:v>290.28412781817059</c:v>
                </c:pt>
                <c:pt idx="3384">
                  <c:v>290.28412781817059</c:v>
                </c:pt>
                <c:pt idx="3385">
                  <c:v>290.28412781817059</c:v>
                </c:pt>
                <c:pt idx="3386">
                  <c:v>290.28412781817059</c:v>
                </c:pt>
                <c:pt idx="3387">
                  <c:v>290.28412781817059</c:v>
                </c:pt>
                <c:pt idx="3388">
                  <c:v>290.28412781817059</c:v>
                </c:pt>
                <c:pt idx="3389">
                  <c:v>290.28412781817059</c:v>
                </c:pt>
                <c:pt idx="3390">
                  <c:v>290.28412781817059</c:v>
                </c:pt>
                <c:pt idx="3391">
                  <c:v>290.28412781817059</c:v>
                </c:pt>
                <c:pt idx="3392">
                  <c:v>290.28412781817059</c:v>
                </c:pt>
                <c:pt idx="3393">
                  <c:v>290.28412781817059</c:v>
                </c:pt>
                <c:pt idx="3394">
                  <c:v>290.28412781817059</c:v>
                </c:pt>
                <c:pt idx="3395">
                  <c:v>290.28412781817059</c:v>
                </c:pt>
                <c:pt idx="3396">
                  <c:v>290.28412781817059</c:v>
                </c:pt>
                <c:pt idx="3397">
                  <c:v>290.28412781817059</c:v>
                </c:pt>
                <c:pt idx="3398">
                  <c:v>290.28412781817059</c:v>
                </c:pt>
                <c:pt idx="3399">
                  <c:v>290.28412781817059</c:v>
                </c:pt>
                <c:pt idx="3400">
                  <c:v>290.28412781817059</c:v>
                </c:pt>
                <c:pt idx="3401">
                  <c:v>290.28412781817059</c:v>
                </c:pt>
                <c:pt idx="3402">
                  <c:v>290.28412781817059</c:v>
                </c:pt>
                <c:pt idx="3403">
                  <c:v>290.28412781817059</c:v>
                </c:pt>
                <c:pt idx="3404">
                  <c:v>290.28412781817059</c:v>
                </c:pt>
                <c:pt idx="3405">
                  <c:v>290.28412781817059</c:v>
                </c:pt>
                <c:pt idx="3406">
                  <c:v>290.28412781817059</c:v>
                </c:pt>
                <c:pt idx="3407">
                  <c:v>290.28412781817059</c:v>
                </c:pt>
                <c:pt idx="3408">
                  <c:v>290.28412781817059</c:v>
                </c:pt>
                <c:pt idx="3409">
                  <c:v>290.28412781817059</c:v>
                </c:pt>
                <c:pt idx="3410">
                  <c:v>290.28412781817059</c:v>
                </c:pt>
                <c:pt idx="3411">
                  <c:v>290.28412781817059</c:v>
                </c:pt>
                <c:pt idx="3412">
                  <c:v>290.28412781817059</c:v>
                </c:pt>
                <c:pt idx="3413">
                  <c:v>290.28412781817059</c:v>
                </c:pt>
                <c:pt idx="3414">
                  <c:v>290.28412781817059</c:v>
                </c:pt>
                <c:pt idx="3415">
                  <c:v>290.28412781817059</c:v>
                </c:pt>
                <c:pt idx="3416">
                  <c:v>290.28412781817059</c:v>
                </c:pt>
                <c:pt idx="3417">
                  <c:v>290.28412781817059</c:v>
                </c:pt>
                <c:pt idx="3418">
                  <c:v>290.28412781817059</c:v>
                </c:pt>
                <c:pt idx="3419">
                  <c:v>290.28412781817059</c:v>
                </c:pt>
                <c:pt idx="3420">
                  <c:v>290.28412781817059</c:v>
                </c:pt>
                <c:pt idx="3421">
                  <c:v>290.28412781817059</c:v>
                </c:pt>
                <c:pt idx="3422">
                  <c:v>290.28412781817059</c:v>
                </c:pt>
                <c:pt idx="3423">
                  <c:v>290.28412781817059</c:v>
                </c:pt>
                <c:pt idx="3424">
                  <c:v>290.28412781817059</c:v>
                </c:pt>
                <c:pt idx="3425">
                  <c:v>290.28412781817059</c:v>
                </c:pt>
                <c:pt idx="3426">
                  <c:v>290.28412781817059</c:v>
                </c:pt>
                <c:pt idx="3427">
                  <c:v>290.28412781817059</c:v>
                </c:pt>
                <c:pt idx="3428">
                  <c:v>290.28412781817059</c:v>
                </c:pt>
                <c:pt idx="3429">
                  <c:v>290.28412781817059</c:v>
                </c:pt>
                <c:pt idx="3430">
                  <c:v>290.28412781817059</c:v>
                </c:pt>
                <c:pt idx="3431">
                  <c:v>290.28412781817059</c:v>
                </c:pt>
                <c:pt idx="3432">
                  <c:v>290.28412781817059</c:v>
                </c:pt>
                <c:pt idx="3433">
                  <c:v>290.28412781817059</c:v>
                </c:pt>
                <c:pt idx="3434">
                  <c:v>290.28412781817059</c:v>
                </c:pt>
                <c:pt idx="3435">
                  <c:v>290.28412781817059</c:v>
                </c:pt>
                <c:pt idx="3436">
                  <c:v>290.28412781817059</c:v>
                </c:pt>
                <c:pt idx="3437">
                  <c:v>290.28412781817059</c:v>
                </c:pt>
                <c:pt idx="3438">
                  <c:v>290.28412781817059</c:v>
                </c:pt>
                <c:pt idx="3439">
                  <c:v>290.28412781817059</c:v>
                </c:pt>
                <c:pt idx="3440">
                  <c:v>290.28412781817059</c:v>
                </c:pt>
                <c:pt idx="3441">
                  <c:v>290.28412781817059</c:v>
                </c:pt>
                <c:pt idx="3442">
                  <c:v>290.28412781817059</c:v>
                </c:pt>
                <c:pt idx="3443">
                  <c:v>290.28412781817059</c:v>
                </c:pt>
                <c:pt idx="3444">
                  <c:v>290.28412781817059</c:v>
                </c:pt>
                <c:pt idx="3445">
                  <c:v>290.28412781817059</c:v>
                </c:pt>
                <c:pt idx="3446">
                  <c:v>290.28412781817059</c:v>
                </c:pt>
                <c:pt idx="3447">
                  <c:v>290.28412781817059</c:v>
                </c:pt>
                <c:pt idx="3448">
                  <c:v>290.28412781817059</c:v>
                </c:pt>
                <c:pt idx="3449">
                  <c:v>290.28412781817059</c:v>
                </c:pt>
                <c:pt idx="3450">
                  <c:v>290.28412781817059</c:v>
                </c:pt>
                <c:pt idx="3451">
                  <c:v>290.28412781817059</c:v>
                </c:pt>
                <c:pt idx="3452">
                  <c:v>290.28412781817059</c:v>
                </c:pt>
                <c:pt idx="3453">
                  <c:v>290.28412781817059</c:v>
                </c:pt>
                <c:pt idx="3454">
                  <c:v>290.28412781817059</c:v>
                </c:pt>
                <c:pt idx="3455">
                  <c:v>290.28412781817059</c:v>
                </c:pt>
                <c:pt idx="3456">
                  <c:v>290.28412781817059</c:v>
                </c:pt>
                <c:pt idx="3457">
                  <c:v>290.28412781817059</c:v>
                </c:pt>
                <c:pt idx="3458">
                  <c:v>290.28412781817059</c:v>
                </c:pt>
                <c:pt idx="3459">
                  <c:v>290.28412781817059</c:v>
                </c:pt>
                <c:pt idx="3460">
                  <c:v>290.28412781817059</c:v>
                </c:pt>
                <c:pt idx="3461">
                  <c:v>290.28412781817059</c:v>
                </c:pt>
                <c:pt idx="3462">
                  <c:v>290.28412781817059</c:v>
                </c:pt>
                <c:pt idx="3463">
                  <c:v>290.28412781817059</c:v>
                </c:pt>
                <c:pt idx="3464">
                  <c:v>290.28412781817059</c:v>
                </c:pt>
                <c:pt idx="3465">
                  <c:v>290.28412781817059</c:v>
                </c:pt>
                <c:pt idx="3466">
                  <c:v>290.28412781817059</c:v>
                </c:pt>
                <c:pt idx="3467">
                  <c:v>290.28412781817059</c:v>
                </c:pt>
                <c:pt idx="3468">
                  <c:v>290.28412781817059</c:v>
                </c:pt>
                <c:pt idx="3469">
                  <c:v>290.28412781817059</c:v>
                </c:pt>
                <c:pt idx="3470">
                  <c:v>290.28412781817059</c:v>
                </c:pt>
                <c:pt idx="3471">
                  <c:v>290.28412781817059</c:v>
                </c:pt>
                <c:pt idx="3472">
                  <c:v>290.28412781817059</c:v>
                </c:pt>
                <c:pt idx="3473">
                  <c:v>290.28412781817059</c:v>
                </c:pt>
                <c:pt idx="3474">
                  <c:v>290.28412781817059</c:v>
                </c:pt>
                <c:pt idx="3475">
                  <c:v>290.28412781817059</c:v>
                </c:pt>
                <c:pt idx="3476">
                  <c:v>290.28412781817059</c:v>
                </c:pt>
                <c:pt idx="3477">
                  <c:v>290.28412781817059</c:v>
                </c:pt>
                <c:pt idx="3478">
                  <c:v>290.28412781817059</c:v>
                </c:pt>
                <c:pt idx="3479">
                  <c:v>290.28412781817059</c:v>
                </c:pt>
                <c:pt idx="3480">
                  <c:v>290.28412781817059</c:v>
                </c:pt>
                <c:pt idx="3481">
                  <c:v>290.28412781817059</c:v>
                </c:pt>
                <c:pt idx="3482">
                  <c:v>290.28412781817059</c:v>
                </c:pt>
                <c:pt idx="3483">
                  <c:v>290.28412781817059</c:v>
                </c:pt>
                <c:pt idx="3484">
                  <c:v>290.28412781817059</c:v>
                </c:pt>
                <c:pt idx="3485">
                  <c:v>290.28412781817059</c:v>
                </c:pt>
                <c:pt idx="3486">
                  <c:v>290.28412781817059</c:v>
                </c:pt>
                <c:pt idx="3487">
                  <c:v>290.28412781817059</c:v>
                </c:pt>
                <c:pt idx="3488">
                  <c:v>290.28412781817059</c:v>
                </c:pt>
                <c:pt idx="3489">
                  <c:v>290.28412781817059</c:v>
                </c:pt>
                <c:pt idx="3490">
                  <c:v>290.28412781817059</c:v>
                </c:pt>
                <c:pt idx="3491">
                  <c:v>290.28412781817059</c:v>
                </c:pt>
                <c:pt idx="3492">
                  <c:v>290.28412781817059</c:v>
                </c:pt>
                <c:pt idx="3493">
                  <c:v>290.28412781817059</c:v>
                </c:pt>
                <c:pt idx="3494">
                  <c:v>290.28412781817059</c:v>
                </c:pt>
                <c:pt idx="3495">
                  <c:v>290.28412781817059</c:v>
                </c:pt>
                <c:pt idx="3496">
                  <c:v>290.28412781817059</c:v>
                </c:pt>
                <c:pt idx="3497">
                  <c:v>290.28412781817059</c:v>
                </c:pt>
                <c:pt idx="3498">
                  <c:v>290.28412781817059</c:v>
                </c:pt>
                <c:pt idx="3499">
                  <c:v>290.28412781817059</c:v>
                </c:pt>
                <c:pt idx="3500">
                  <c:v>290.28412781817059</c:v>
                </c:pt>
                <c:pt idx="3501">
                  <c:v>290.28412781817059</c:v>
                </c:pt>
                <c:pt idx="3502">
                  <c:v>290.28412781817059</c:v>
                </c:pt>
                <c:pt idx="3503">
                  <c:v>290.28412781817059</c:v>
                </c:pt>
                <c:pt idx="3504">
                  <c:v>290.28412781817059</c:v>
                </c:pt>
                <c:pt idx="3505">
                  <c:v>290.28412781817059</c:v>
                </c:pt>
                <c:pt idx="3506">
                  <c:v>290.28412781817059</c:v>
                </c:pt>
                <c:pt idx="3507">
                  <c:v>290.28412781817059</c:v>
                </c:pt>
                <c:pt idx="3508">
                  <c:v>290.28412781817059</c:v>
                </c:pt>
                <c:pt idx="3509">
                  <c:v>290.28412781817059</c:v>
                </c:pt>
                <c:pt idx="3510">
                  <c:v>290.28412781817059</c:v>
                </c:pt>
                <c:pt idx="3511">
                  <c:v>290.28412781817059</c:v>
                </c:pt>
                <c:pt idx="3512">
                  <c:v>290.28412781817059</c:v>
                </c:pt>
                <c:pt idx="3513">
                  <c:v>290.28412781817059</c:v>
                </c:pt>
                <c:pt idx="3514">
                  <c:v>290.28412781817059</c:v>
                </c:pt>
                <c:pt idx="3515">
                  <c:v>290.28412781817059</c:v>
                </c:pt>
                <c:pt idx="3516">
                  <c:v>290.28412781817059</c:v>
                </c:pt>
                <c:pt idx="3517">
                  <c:v>290.28412781817059</c:v>
                </c:pt>
                <c:pt idx="3518">
                  <c:v>290.28412781817059</c:v>
                </c:pt>
                <c:pt idx="3519">
                  <c:v>290.28412781817059</c:v>
                </c:pt>
                <c:pt idx="3520">
                  <c:v>290.28412781817059</c:v>
                </c:pt>
                <c:pt idx="3521">
                  <c:v>290.28412781817059</c:v>
                </c:pt>
                <c:pt idx="3522">
                  <c:v>290.28412781817059</c:v>
                </c:pt>
                <c:pt idx="3523">
                  <c:v>290.28412781817059</c:v>
                </c:pt>
                <c:pt idx="3524">
                  <c:v>290.28412781817059</c:v>
                </c:pt>
                <c:pt idx="3525">
                  <c:v>290.28412781817059</c:v>
                </c:pt>
                <c:pt idx="3526">
                  <c:v>290.28412781817059</c:v>
                </c:pt>
                <c:pt idx="3527">
                  <c:v>290.28412781817059</c:v>
                </c:pt>
                <c:pt idx="3528">
                  <c:v>290.28412781817059</c:v>
                </c:pt>
                <c:pt idx="3529">
                  <c:v>290.28412781817059</c:v>
                </c:pt>
                <c:pt idx="3530">
                  <c:v>290.28412781817059</c:v>
                </c:pt>
                <c:pt idx="3531">
                  <c:v>290.28412781817059</c:v>
                </c:pt>
                <c:pt idx="3532">
                  <c:v>290.28412781817059</c:v>
                </c:pt>
                <c:pt idx="3533">
                  <c:v>290.28412781817059</c:v>
                </c:pt>
                <c:pt idx="3534">
                  <c:v>290.28412781817059</c:v>
                </c:pt>
                <c:pt idx="3535">
                  <c:v>290.28412781817059</c:v>
                </c:pt>
                <c:pt idx="3536">
                  <c:v>290.28412781817059</c:v>
                </c:pt>
                <c:pt idx="3537">
                  <c:v>290.28412781817059</c:v>
                </c:pt>
                <c:pt idx="3538">
                  <c:v>290.28412781817059</c:v>
                </c:pt>
                <c:pt idx="3539">
                  <c:v>290.28412781817059</c:v>
                </c:pt>
                <c:pt idx="3540">
                  <c:v>290.28412781817059</c:v>
                </c:pt>
                <c:pt idx="3541">
                  <c:v>290.15571503635351</c:v>
                </c:pt>
                <c:pt idx="3542">
                  <c:v>290.15571503635351</c:v>
                </c:pt>
                <c:pt idx="3543">
                  <c:v>290.15571503635351</c:v>
                </c:pt>
                <c:pt idx="3544">
                  <c:v>290.15571503635351</c:v>
                </c:pt>
                <c:pt idx="3545">
                  <c:v>290.04014353271816</c:v>
                </c:pt>
                <c:pt idx="3546">
                  <c:v>290.04014353271816</c:v>
                </c:pt>
                <c:pt idx="3547">
                  <c:v>290.04014353271816</c:v>
                </c:pt>
                <c:pt idx="3548">
                  <c:v>289.93612917944631</c:v>
                </c:pt>
                <c:pt idx="3549">
                  <c:v>289.94251626150168</c:v>
                </c:pt>
                <c:pt idx="3550">
                  <c:v>289.74826463535152</c:v>
                </c:pt>
                <c:pt idx="3551">
                  <c:v>289.57343817181641</c:v>
                </c:pt>
                <c:pt idx="3552">
                  <c:v>289.51609435463473</c:v>
                </c:pt>
                <c:pt idx="3553">
                  <c:v>289.56448491917126</c:v>
                </c:pt>
                <c:pt idx="3554">
                  <c:v>289.60803642725415</c:v>
                </c:pt>
                <c:pt idx="3555">
                  <c:v>289.44723278452875</c:v>
                </c:pt>
                <c:pt idx="3556">
                  <c:v>289.40250950607589</c:v>
                </c:pt>
                <c:pt idx="3557">
                  <c:v>289.5622585554683</c:v>
                </c:pt>
                <c:pt idx="3558">
                  <c:v>289.5622585554683</c:v>
                </c:pt>
                <c:pt idx="3559">
                  <c:v>289.40603269992147</c:v>
                </c:pt>
                <c:pt idx="3560">
                  <c:v>289.56542942992934</c:v>
                </c:pt>
                <c:pt idx="3561">
                  <c:v>289.6088864869364</c:v>
                </c:pt>
                <c:pt idx="3562">
                  <c:v>289.44799783824277</c:v>
                </c:pt>
                <c:pt idx="3563">
                  <c:v>289.40319805441845</c:v>
                </c:pt>
                <c:pt idx="3564">
                  <c:v>289.36287824897659</c:v>
                </c:pt>
                <c:pt idx="3565">
                  <c:v>289.42659042407894</c:v>
                </c:pt>
                <c:pt idx="3566">
                  <c:v>289.383931381671</c:v>
                </c:pt>
                <c:pt idx="3567">
                  <c:v>289.24553824350392</c:v>
                </c:pt>
                <c:pt idx="3568">
                  <c:v>289.22098441915352</c:v>
                </c:pt>
                <c:pt idx="3569">
                  <c:v>289.49888597723816</c:v>
                </c:pt>
                <c:pt idx="3570">
                  <c:v>289.44899737951431</c:v>
                </c:pt>
                <c:pt idx="3571">
                  <c:v>289.2040976415629</c:v>
                </c:pt>
                <c:pt idx="3572">
                  <c:v>289.38368787740666</c:v>
                </c:pt>
                <c:pt idx="3573">
                  <c:v>289.44531908966599</c:v>
                </c:pt>
                <c:pt idx="3574">
                  <c:v>289.30078718069939</c:v>
                </c:pt>
                <c:pt idx="3575">
                  <c:v>289.17070846262948</c:v>
                </c:pt>
                <c:pt idx="3576">
                  <c:v>289.25363761636652</c:v>
                </c:pt>
                <c:pt idx="3577">
                  <c:v>289.22827385472988</c:v>
                </c:pt>
                <c:pt idx="3578">
                  <c:v>289.10544646925689</c:v>
                </c:pt>
                <c:pt idx="3579">
                  <c:v>288.9949018223312</c:v>
                </c:pt>
                <c:pt idx="3580">
                  <c:v>288.99541164009804</c:v>
                </c:pt>
                <c:pt idx="3581">
                  <c:v>289.19587047608826</c:v>
                </c:pt>
                <c:pt idx="3582">
                  <c:v>289.07628342847943</c:v>
                </c:pt>
                <c:pt idx="3583">
                  <c:v>288.9686550856315</c:v>
                </c:pt>
                <c:pt idx="3584">
                  <c:v>289.07178957706833</c:v>
                </c:pt>
                <c:pt idx="3585">
                  <c:v>289.1646106193615</c:v>
                </c:pt>
                <c:pt idx="3586">
                  <c:v>289.04814955742535</c:v>
                </c:pt>
                <c:pt idx="3587">
                  <c:v>289.04333460168277</c:v>
                </c:pt>
                <c:pt idx="3588">
                  <c:v>289.13900114151448</c:v>
                </c:pt>
                <c:pt idx="3589">
                  <c:v>289.22510102736305</c:v>
                </c:pt>
                <c:pt idx="3590">
                  <c:v>289.10259092462678</c:v>
                </c:pt>
                <c:pt idx="3591">
                  <c:v>289.09233183216406</c:v>
                </c:pt>
                <c:pt idx="3592">
                  <c:v>289.28309864894771</c:v>
                </c:pt>
                <c:pt idx="3593">
                  <c:v>289.35478878405297</c:v>
                </c:pt>
                <c:pt idx="3594">
                  <c:v>289.31930990564769</c:v>
                </c:pt>
                <c:pt idx="3595">
                  <c:v>289.18737891508295</c:v>
                </c:pt>
                <c:pt idx="3596">
                  <c:v>289.26864102357467</c:v>
                </c:pt>
                <c:pt idx="3597">
                  <c:v>289.34177692121722</c:v>
                </c:pt>
                <c:pt idx="3598">
                  <c:v>289.3075992290955</c:v>
                </c:pt>
                <c:pt idx="3599">
                  <c:v>289.07683930618595</c:v>
                </c:pt>
                <c:pt idx="3600">
                  <c:v>289.36915537556735</c:v>
                </c:pt>
                <c:pt idx="3601">
                  <c:v>289.33223983801059</c:v>
                </c:pt>
                <c:pt idx="3602">
                  <c:v>289.09901585420954</c:v>
                </c:pt>
                <c:pt idx="3603">
                  <c:v>289.08911426878859</c:v>
                </c:pt>
                <c:pt idx="3604">
                  <c:v>288.98020284190977</c:v>
                </c:pt>
                <c:pt idx="3605">
                  <c:v>288.78218255771878</c:v>
                </c:pt>
                <c:pt idx="3606">
                  <c:v>288.78218255771878</c:v>
                </c:pt>
                <c:pt idx="3607">
                  <c:v>288.78218255771878</c:v>
                </c:pt>
                <c:pt idx="3608">
                  <c:v>288.78218255771878</c:v>
                </c:pt>
                <c:pt idx="3609">
                  <c:v>288.78218255771878</c:v>
                </c:pt>
                <c:pt idx="3610">
                  <c:v>288.78218255771878</c:v>
                </c:pt>
                <c:pt idx="3611">
                  <c:v>288.78218255771878</c:v>
                </c:pt>
                <c:pt idx="3612">
                  <c:v>288.78218255771878</c:v>
                </c:pt>
                <c:pt idx="3613">
                  <c:v>288.78218255771878</c:v>
                </c:pt>
                <c:pt idx="3614">
                  <c:v>288.78218255771878</c:v>
                </c:pt>
                <c:pt idx="3615">
                  <c:v>288.78218255771878</c:v>
                </c:pt>
                <c:pt idx="3616">
                  <c:v>288.78218255771878</c:v>
                </c:pt>
                <c:pt idx="3617">
                  <c:v>288.78218255771878</c:v>
                </c:pt>
                <c:pt idx="3618">
                  <c:v>288.78218255771878</c:v>
                </c:pt>
                <c:pt idx="3619">
                  <c:v>288.78218255771878</c:v>
                </c:pt>
                <c:pt idx="3620">
                  <c:v>288.78218255771878</c:v>
                </c:pt>
                <c:pt idx="3621">
                  <c:v>288.78218255771878</c:v>
                </c:pt>
                <c:pt idx="3622">
                  <c:v>288.78218255771878</c:v>
                </c:pt>
                <c:pt idx="3623">
                  <c:v>288.78218255771878</c:v>
                </c:pt>
                <c:pt idx="3624">
                  <c:v>288.78218255771878</c:v>
                </c:pt>
                <c:pt idx="3625">
                  <c:v>288.78218255771878</c:v>
                </c:pt>
                <c:pt idx="3626">
                  <c:v>288.78218255771878</c:v>
                </c:pt>
                <c:pt idx="3627">
                  <c:v>288.78218255771878</c:v>
                </c:pt>
                <c:pt idx="3628">
                  <c:v>288.78218255771878</c:v>
                </c:pt>
                <c:pt idx="3629">
                  <c:v>288.78218255771878</c:v>
                </c:pt>
                <c:pt idx="3630">
                  <c:v>288.78218255771878</c:v>
                </c:pt>
                <c:pt idx="3631">
                  <c:v>288.78218255771878</c:v>
                </c:pt>
                <c:pt idx="3632">
                  <c:v>288.78218255771878</c:v>
                </c:pt>
                <c:pt idx="3633">
                  <c:v>288.78218255771878</c:v>
                </c:pt>
                <c:pt idx="3634">
                  <c:v>288.78218255771878</c:v>
                </c:pt>
                <c:pt idx="3635">
                  <c:v>288.78218255771878</c:v>
                </c:pt>
                <c:pt idx="3636">
                  <c:v>288.78218255771878</c:v>
                </c:pt>
                <c:pt idx="3637">
                  <c:v>288.78218255771878</c:v>
                </c:pt>
                <c:pt idx="3638">
                  <c:v>288.78218255771878</c:v>
                </c:pt>
                <c:pt idx="3639">
                  <c:v>288.78218255771878</c:v>
                </c:pt>
                <c:pt idx="3640">
                  <c:v>288.78218255771878</c:v>
                </c:pt>
                <c:pt idx="3641">
                  <c:v>288.78218255771878</c:v>
                </c:pt>
                <c:pt idx="3642">
                  <c:v>288.78218255771878</c:v>
                </c:pt>
                <c:pt idx="3643">
                  <c:v>288.78218255771878</c:v>
                </c:pt>
                <c:pt idx="3644">
                  <c:v>288.78218255771878</c:v>
                </c:pt>
                <c:pt idx="3645">
                  <c:v>288.78218255771878</c:v>
                </c:pt>
                <c:pt idx="3646">
                  <c:v>288.78218255771878</c:v>
                </c:pt>
                <c:pt idx="3647">
                  <c:v>288.78218255771878</c:v>
                </c:pt>
                <c:pt idx="3648">
                  <c:v>288.78218255771878</c:v>
                </c:pt>
                <c:pt idx="3649">
                  <c:v>288.78218255771878</c:v>
                </c:pt>
                <c:pt idx="3650">
                  <c:v>288.78218255771878</c:v>
                </c:pt>
                <c:pt idx="3651">
                  <c:v>288.78218255771878</c:v>
                </c:pt>
                <c:pt idx="3652">
                  <c:v>288.78218255771878</c:v>
                </c:pt>
                <c:pt idx="3653">
                  <c:v>288.78218255771878</c:v>
                </c:pt>
                <c:pt idx="3654">
                  <c:v>288.78218255771878</c:v>
                </c:pt>
                <c:pt idx="3655">
                  <c:v>288.78218255771878</c:v>
                </c:pt>
                <c:pt idx="3656">
                  <c:v>288.60396430194692</c:v>
                </c:pt>
                <c:pt idx="3657">
                  <c:v>288.60396430194692</c:v>
                </c:pt>
                <c:pt idx="3658">
                  <c:v>288.60396430194692</c:v>
                </c:pt>
                <c:pt idx="3659">
                  <c:v>288.60396430194692</c:v>
                </c:pt>
                <c:pt idx="3660">
                  <c:v>288.60396430194692</c:v>
                </c:pt>
                <c:pt idx="3661">
                  <c:v>288.60396430194692</c:v>
                </c:pt>
                <c:pt idx="3662">
                  <c:v>288.60396430194692</c:v>
                </c:pt>
                <c:pt idx="3663">
                  <c:v>288.60396430194692</c:v>
                </c:pt>
                <c:pt idx="3664">
                  <c:v>288.60396430194692</c:v>
                </c:pt>
                <c:pt idx="3665">
                  <c:v>288.60396430194692</c:v>
                </c:pt>
                <c:pt idx="3666">
                  <c:v>288.60396430194692</c:v>
                </c:pt>
                <c:pt idx="3667">
                  <c:v>288.60396430194692</c:v>
                </c:pt>
                <c:pt idx="3668">
                  <c:v>288.60396430194692</c:v>
                </c:pt>
                <c:pt idx="3669">
                  <c:v>288.60396430194692</c:v>
                </c:pt>
                <c:pt idx="3670">
                  <c:v>288.60396430194692</c:v>
                </c:pt>
                <c:pt idx="3671">
                  <c:v>288.60396430194692</c:v>
                </c:pt>
                <c:pt idx="3672">
                  <c:v>288.60396430194692</c:v>
                </c:pt>
                <c:pt idx="3673">
                  <c:v>288.60396430194692</c:v>
                </c:pt>
                <c:pt idx="3674">
                  <c:v>288.60396430194692</c:v>
                </c:pt>
                <c:pt idx="3675">
                  <c:v>288.60396430194692</c:v>
                </c:pt>
                <c:pt idx="3676">
                  <c:v>288.60396430194692</c:v>
                </c:pt>
                <c:pt idx="3677">
                  <c:v>288.60396430194692</c:v>
                </c:pt>
                <c:pt idx="3678">
                  <c:v>288.60396430194692</c:v>
                </c:pt>
                <c:pt idx="3679">
                  <c:v>288.60396430194692</c:v>
                </c:pt>
                <c:pt idx="3680">
                  <c:v>288.44356787175224</c:v>
                </c:pt>
                <c:pt idx="3681">
                  <c:v>288.44356787175224</c:v>
                </c:pt>
                <c:pt idx="3682">
                  <c:v>288.44356787175224</c:v>
                </c:pt>
                <c:pt idx="3683">
                  <c:v>288.299211084577</c:v>
                </c:pt>
                <c:pt idx="3684">
                  <c:v>288.299211084577</c:v>
                </c:pt>
                <c:pt idx="3685">
                  <c:v>288.299211084577</c:v>
                </c:pt>
                <c:pt idx="3686">
                  <c:v>288.299211084577</c:v>
                </c:pt>
                <c:pt idx="3687">
                  <c:v>288.2692899761193</c:v>
                </c:pt>
                <c:pt idx="3688">
                  <c:v>288.2692899761193</c:v>
                </c:pt>
                <c:pt idx="3689">
                  <c:v>288.2692899761193</c:v>
                </c:pt>
                <c:pt idx="3690">
                  <c:v>288.2692899761193</c:v>
                </c:pt>
                <c:pt idx="3691">
                  <c:v>288.14236097850738</c:v>
                </c:pt>
                <c:pt idx="3692">
                  <c:v>288.14236097850738</c:v>
                </c:pt>
                <c:pt idx="3693">
                  <c:v>288.14236097850738</c:v>
                </c:pt>
                <c:pt idx="3694">
                  <c:v>288.14236097850738</c:v>
                </c:pt>
                <c:pt idx="3695">
                  <c:v>288.02812488065666</c:v>
                </c:pt>
                <c:pt idx="3696">
                  <c:v>288.02812488065666</c:v>
                </c:pt>
                <c:pt idx="3697">
                  <c:v>288.02812488065666</c:v>
                </c:pt>
                <c:pt idx="3698">
                  <c:v>288.02812488065666</c:v>
                </c:pt>
                <c:pt idx="3699">
                  <c:v>287.92531239259097</c:v>
                </c:pt>
                <c:pt idx="3700">
                  <c:v>287.92531239259097</c:v>
                </c:pt>
                <c:pt idx="3701">
                  <c:v>287.92531239259097</c:v>
                </c:pt>
                <c:pt idx="3702">
                  <c:v>287.92531239259097</c:v>
                </c:pt>
                <c:pt idx="3703">
                  <c:v>287.92531239259097</c:v>
                </c:pt>
                <c:pt idx="3704">
                  <c:v>287.92531239259097</c:v>
                </c:pt>
                <c:pt idx="3705">
                  <c:v>287.92531239259097</c:v>
                </c:pt>
                <c:pt idx="3706">
                  <c:v>287.92531239259097</c:v>
                </c:pt>
                <c:pt idx="3707">
                  <c:v>287.92531239259097</c:v>
                </c:pt>
                <c:pt idx="3708">
                  <c:v>287.92531239259097</c:v>
                </c:pt>
                <c:pt idx="3709">
                  <c:v>287.92531239259097</c:v>
                </c:pt>
                <c:pt idx="3710">
                  <c:v>287.92531239259097</c:v>
                </c:pt>
                <c:pt idx="3711">
                  <c:v>287.92531239259097</c:v>
                </c:pt>
                <c:pt idx="3712">
                  <c:v>287.92531239259097</c:v>
                </c:pt>
                <c:pt idx="3713">
                  <c:v>287.92531239259097</c:v>
                </c:pt>
                <c:pt idx="3714">
                  <c:v>287.92531239259097</c:v>
                </c:pt>
                <c:pt idx="3715">
                  <c:v>287.92531239259097</c:v>
                </c:pt>
                <c:pt idx="3716">
                  <c:v>287.92531239259097</c:v>
                </c:pt>
                <c:pt idx="3717">
                  <c:v>287.92531239259097</c:v>
                </c:pt>
                <c:pt idx="3718">
                  <c:v>287.92531239259097</c:v>
                </c:pt>
                <c:pt idx="3719">
                  <c:v>287.92531239259097</c:v>
                </c:pt>
                <c:pt idx="3720">
                  <c:v>287.92531239259097</c:v>
                </c:pt>
                <c:pt idx="3721">
                  <c:v>287.92531239259097</c:v>
                </c:pt>
                <c:pt idx="3722">
                  <c:v>287.92531239259097</c:v>
                </c:pt>
                <c:pt idx="3723">
                  <c:v>287.92531239259097</c:v>
                </c:pt>
                <c:pt idx="3724">
                  <c:v>287.92531239259097</c:v>
                </c:pt>
                <c:pt idx="3725">
                  <c:v>287.92531239259097</c:v>
                </c:pt>
                <c:pt idx="3726">
                  <c:v>287.92531239259097</c:v>
                </c:pt>
                <c:pt idx="3727">
                  <c:v>287.92531239259097</c:v>
                </c:pt>
                <c:pt idx="3728">
                  <c:v>287.92531239259097</c:v>
                </c:pt>
                <c:pt idx="3729">
                  <c:v>287.92531239259097</c:v>
                </c:pt>
                <c:pt idx="3730">
                  <c:v>287.92531239259097</c:v>
                </c:pt>
                <c:pt idx="3731">
                  <c:v>287.83278115333189</c:v>
                </c:pt>
                <c:pt idx="3732">
                  <c:v>287.83278115333189</c:v>
                </c:pt>
                <c:pt idx="3733">
                  <c:v>287.83278115333189</c:v>
                </c:pt>
                <c:pt idx="3734">
                  <c:v>287.83278115333189</c:v>
                </c:pt>
                <c:pt idx="3735">
                  <c:v>287.83278115333189</c:v>
                </c:pt>
                <c:pt idx="3736">
                  <c:v>287.83278115333189</c:v>
                </c:pt>
                <c:pt idx="3737">
                  <c:v>287.83278115333189</c:v>
                </c:pt>
                <c:pt idx="3738">
                  <c:v>287.83278115333189</c:v>
                </c:pt>
                <c:pt idx="3739">
                  <c:v>287.83278115333189</c:v>
                </c:pt>
                <c:pt idx="3740">
                  <c:v>287.83278115333189</c:v>
                </c:pt>
                <c:pt idx="3741">
                  <c:v>287.83278115333189</c:v>
                </c:pt>
                <c:pt idx="3742">
                  <c:v>287.83278115333189</c:v>
                </c:pt>
                <c:pt idx="3743">
                  <c:v>287.83278115333189</c:v>
                </c:pt>
                <c:pt idx="3744">
                  <c:v>287.83278115333189</c:v>
                </c:pt>
                <c:pt idx="3745">
                  <c:v>287.83278115333189</c:v>
                </c:pt>
                <c:pt idx="3746">
                  <c:v>287.83278115333189</c:v>
                </c:pt>
                <c:pt idx="3747">
                  <c:v>287.83278115333189</c:v>
                </c:pt>
                <c:pt idx="3748">
                  <c:v>287.83278115333189</c:v>
                </c:pt>
                <c:pt idx="3749">
                  <c:v>287.83278115333189</c:v>
                </c:pt>
                <c:pt idx="3750">
                  <c:v>287.83278115333189</c:v>
                </c:pt>
                <c:pt idx="3751">
                  <c:v>287.83278115333189</c:v>
                </c:pt>
                <c:pt idx="3752">
                  <c:v>287.83278115333189</c:v>
                </c:pt>
                <c:pt idx="3753">
                  <c:v>287.83278115333189</c:v>
                </c:pt>
                <c:pt idx="3754">
                  <c:v>287.83278115333189</c:v>
                </c:pt>
                <c:pt idx="3755">
                  <c:v>287.74950303799869</c:v>
                </c:pt>
                <c:pt idx="3756">
                  <c:v>287.74950303799869</c:v>
                </c:pt>
                <c:pt idx="3757">
                  <c:v>287.67455273419881</c:v>
                </c:pt>
                <c:pt idx="3758">
                  <c:v>287.90709746077891</c:v>
                </c:pt>
                <c:pt idx="3759">
                  <c:v>288.01638771470101</c:v>
                </c:pt>
                <c:pt idx="3760">
                  <c:v>287.9147489432309</c:v>
                </c:pt>
                <c:pt idx="3761">
                  <c:v>288.12327404890783</c:v>
                </c:pt>
                <c:pt idx="3762">
                  <c:v>288.41094664401709</c:v>
                </c:pt>
                <c:pt idx="3763">
                  <c:v>288.56985197961541</c:v>
                </c:pt>
                <c:pt idx="3764">
                  <c:v>288.61286678165385</c:v>
                </c:pt>
                <c:pt idx="3765">
                  <c:v>288.65158010348847</c:v>
                </c:pt>
                <c:pt idx="3766">
                  <c:v>288.78642209313961</c:v>
                </c:pt>
                <c:pt idx="3767">
                  <c:v>288.90777988382564</c:v>
                </c:pt>
                <c:pt idx="3768">
                  <c:v>288.71700189544305</c:v>
                </c:pt>
                <c:pt idx="3769">
                  <c:v>288.74530170589873</c:v>
                </c:pt>
                <c:pt idx="3770">
                  <c:v>288.87077153530885</c:v>
                </c:pt>
                <c:pt idx="3771">
                  <c:v>288.78369438177799</c:v>
                </c:pt>
                <c:pt idx="3772">
                  <c:v>288.60532494360018</c:v>
                </c:pt>
                <c:pt idx="3773">
                  <c:v>288.64479244924013</c:v>
                </c:pt>
                <c:pt idx="3774">
                  <c:v>288.88031320431617</c:v>
                </c:pt>
                <c:pt idx="3775">
                  <c:v>288.79228188388458</c:v>
                </c:pt>
                <c:pt idx="3776">
                  <c:v>288.71305369549617</c:v>
                </c:pt>
                <c:pt idx="3777">
                  <c:v>288.74174832594656</c:v>
                </c:pt>
                <c:pt idx="3778">
                  <c:v>288.86757349335193</c:v>
                </c:pt>
                <c:pt idx="3779">
                  <c:v>288.98081614401673</c:v>
                </c:pt>
                <c:pt idx="3780">
                  <c:v>288.98273452961502</c:v>
                </c:pt>
                <c:pt idx="3781">
                  <c:v>288.98446107665347</c:v>
                </c:pt>
                <c:pt idx="3782">
                  <c:v>289.18601496898816</c:v>
                </c:pt>
                <c:pt idx="3783">
                  <c:v>289.26741347208934</c:v>
                </c:pt>
                <c:pt idx="3784">
                  <c:v>289.14067212488044</c:v>
                </c:pt>
                <c:pt idx="3785">
                  <c:v>289.22660491239242</c:v>
                </c:pt>
                <c:pt idx="3786">
                  <c:v>289.4039444211532</c:v>
                </c:pt>
                <c:pt idx="3787">
                  <c:v>289.36354997903788</c:v>
                </c:pt>
                <c:pt idx="3788">
                  <c:v>289.32719498113408</c:v>
                </c:pt>
                <c:pt idx="3789">
                  <c:v>289.19447548302071</c:v>
                </c:pt>
                <c:pt idx="3790">
                  <c:v>289.37502793471867</c:v>
                </c:pt>
                <c:pt idx="3791">
                  <c:v>289.23752514124681</c:v>
                </c:pt>
                <c:pt idx="3792">
                  <c:v>289.21377262712213</c:v>
                </c:pt>
                <c:pt idx="3793">
                  <c:v>289.19239536440989</c:v>
                </c:pt>
                <c:pt idx="3794">
                  <c:v>289.27315582796894</c:v>
                </c:pt>
                <c:pt idx="3795">
                  <c:v>289.24584024517202</c:v>
                </c:pt>
                <c:pt idx="3796">
                  <c:v>289.22125622065482</c:v>
                </c:pt>
                <c:pt idx="3797">
                  <c:v>289.19913059858931</c:v>
                </c:pt>
                <c:pt idx="3798">
                  <c:v>289.37921753873042</c:v>
                </c:pt>
                <c:pt idx="3799">
                  <c:v>289.34129578485738</c:v>
                </c:pt>
                <c:pt idx="3800">
                  <c:v>289.10716620637163</c:v>
                </c:pt>
                <c:pt idx="3801">
                  <c:v>289.09644958573443</c:v>
                </c:pt>
                <c:pt idx="3802">
                  <c:v>288.98680462716101</c:v>
                </c:pt>
                <c:pt idx="3803">
                  <c:v>288.78812416444492</c:v>
                </c:pt>
                <c:pt idx="3804">
                  <c:v>288.60931174800044</c:v>
                </c:pt>
                <c:pt idx="3805">
                  <c:v>288.64838057320037</c:v>
                </c:pt>
                <c:pt idx="3806">
                  <c:v>288.78354251588036</c:v>
                </c:pt>
                <c:pt idx="3807">
                  <c:v>288.70518826429236</c:v>
                </c:pt>
                <c:pt idx="3808">
                  <c:v>288.5346694378631</c:v>
                </c:pt>
                <c:pt idx="3809">
                  <c:v>288.58120249407676</c:v>
                </c:pt>
                <c:pt idx="3810">
                  <c:v>288.62308224466909</c:v>
                </c:pt>
                <c:pt idx="3811">
                  <c:v>288.56077402020219</c:v>
                </c:pt>
                <c:pt idx="3812">
                  <c:v>288.40469661818196</c:v>
                </c:pt>
                <c:pt idx="3813">
                  <c:v>288.36422695636378</c:v>
                </c:pt>
                <c:pt idx="3814">
                  <c:v>288.52780426072741</c:v>
                </c:pt>
                <c:pt idx="3815">
                  <c:v>288.47502383465468</c:v>
                </c:pt>
                <c:pt idx="3816">
                  <c:v>288.47502383465468</c:v>
                </c:pt>
                <c:pt idx="3817">
                  <c:v>288.52752145118922</c:v>
                </c:pt>
                <c:pt idx="3818">
                  <c:v>288.4747693060703</c:v>
                </c:pt>
                <c:pt idx="3819">
                  <c:v>288.32729237546329</c:v>
                </c:pt>
                <c:pt idx="3820">
                  <c:v>288.29456313791695</c:v>
                </c:pt>
                <c:pt idx="3821">
                  <c:v>288.36510682412523</c:v>
                </c:pt>
                <c:pt idx="3822">
                  <c:v>288.32859614171275</c:v>
                </c:pt>
                <c:pt idx="3823">
                  <c:v>288.1957365275415</c:v>
                </c:pt>
                <c:pt idx="3824">
                  <c:v>288.1957365275415</c:v>
                </c:pt>
                <c:pt idx="3825">
                  <c:v>288.27616287478736</c:v>
                </c:pt>
                <c:pt idx="3826">
                  <c:v>288.34854658730859</c:v>
                </c:pt>
                <c:pt idx="3827">
                  <c:v>288.2136919285777</c:v>
                </c:pt>
                <c:pt idx="3828">
                  <c:v>288.0923227357199</c:v>
                </c:pt>
                <c:pt idx="3829">
                  <c:v>288.1830904621479</c:v>
                </c:pt>
                <c:pt idx="3830">
                  <c:v>288.16478141593313</c:v>
                </c:pt>
                <c:pt idx="3831">
                  <c:v>288.04830327433984</c:v>
                </c:pt>
                <c:pt idx="3832">
                  <c:v>287.94347294690584</c:v>
                </c:pt>
                <c:pt idx="3833">
                  <c:v>288.14912565221528</c:v>
                </c:pt>
                <c:pt idx="3834">
                  <c:v>288.13421308699378</c:v>
                </c:pt>
                <c:pt idx="3835">
                  <c:v>288.13421308699378</c:v>
                </c:pt>
                <c:pt idx="3836">
                  <c:v>288.22079177829437</c:v>
                </c:pt>
                <c:pt idx="3837">
                  <c:v>288.29871260046491</c:v>
                </c:pt>
                <c:pt idx="3838">
                  <c:v>288.36884134041838</c:v>
                </c:pt>
                <c:pt idx="3839">
                  <c:v>288.33195720637656</c:v>
                </c:pt>
                <c:pt idx="3840">
                  <c:v>288.19876148573888</c:v>
                </c:pt>
                <c:pt idx="3841">
                  <c:v>288.27888533716498</c:v>
                </c:pt>
                <c:pt idx="3842">
                  <c:v>288.35099680344848</c:v>
                </c:pt>
                <c:pt idx="3843">
                  <c:v>288.21589712310362</c:v>
                </c:pt>
                <c:pt idx="3844">
                  <c:v>288.29430741079324</c:v>
                </c:pt>
                <c:pt idx="3845">
                  <c:v>288.36487666971391</c:v>
                </c:pt>
                <c:pt idx="3846">
                  <c:v>288.32838900274254</c:v>
                </c:pt>
                <c:pt idx="3847">
                  <c:v>288.32838900274254</c:v>
                </c:pt>
                <c:pt idx="3848">
                  <c:v>288.1955501024683</c:v>
                </c:pt>
                <c:pt idx="3849">
                  <c:v>288.17599509222151</c:v>
                </c:pt>
                <c:pt idx="3850">
                  <c:v>288.17599509222151</c:v>
                </c:pt>
                <c:pt idx="3851">
                  <c:v>288.17599509222151</c:v>
                </c:pt>
                <c:pt idx="3852">
                  <c:v>288.17599509222151</c:v>
                </c:pt>
                <c:pt idx="3853">
                  <c:v>288.17599509222151</c:v>
                </c:pt>
                <c:pt idx="3854">
                  <c:v>288.17599509222151</c:v>
                </c:pt>
                <c:pt idx="3855">
                  <c:v>288.17599509222151</c:v>
                </c:pt>
                <c:pt idx="3856">
                  <c:v>288.17599509222151</c:v>
                </c:pt>
                <c:pt idx="3857">
                  <c:v>288.05839558299937</c:v>
                </c:pt>
                <c:pt idx="3858">
                  <c:v>288.05839558299937</c:v>
                </c:pt>
                <c:pt idx="3859">
                  <c:v>288.05839558299937</c:v>
                </c:pt>
                <c:pt idx="3860">
                  <c:v>288.05839558299937</c:v>
                </c:pt>
                <c:pt idx="3861">
                  <c:v>288.05839558299937</c:v>
                </c:pt>
                <c:pt idx="3862">
                  <c:v>288.05839558299937</c:v>
                </c:pt>
                <c:pt idx="3863">
                  <c:v>288.05839558299937</c:v>
                </c:pt>
                <c:pt idx="3864">
                  <c:v>288.05839558299937</c:v>
                </c:pt>
                <c:pt idx="3865">
                  <c:v>288.05839558299937</c:v>
                </c:pt>
                <c:pt idx="3866">
                  <c:v>288.05839558299937</c:v>
                </c:pt>
                <c:pt idx="3867">
                  <c:v>288.05839558299937</c:v>
                </c:pt>
                <c:pt idx="3868">
                  <c:v>288.05839558299937</c:v>
                </c:pt>
                <c:pt idx="3869">
                  <c:v>288.05839558299937</c:v>
                </c:pt>
                <c:pt idx="3870">
                  <c:v>288.05839558299937</c:v>
                </c:pt>
                <c:pt idx="3871">
                  <c:v>288.05839558299937</c:v>
                </c:pt>
                <c:pt idx="3872">
                  <c:v>288.05839558299937</c:v>
                </c:pt>
                <c:pt idx="3873">
                  <c:v>288.05839558299937</c:v>
                </c:pt>
                <c:pt idx="3874">
                  <c:v>288.05839558299937</c:v>
                </c:pt>
                <c:pt idx="3875">
                  <c:v>288.05839558299937</c:v>
                </c:pt>
                <c:pt idx="3876">
                  <c:v>288.05839558299937</c:v>
                </c:pt>
                <c:pt idx="3877">
                  <c:v>288.05839558299937</c:v>
                </c:pt>
                <c:pt idx="3878">
                  <c:v>288.05839558299937</c:v>
                </c:pt>
                <c:pt idx="3879">
                  <c:v>288.05839558299937</c:v>
                </c:pt>
                <c:pt idx="3880">
                  <c:v>288.05839558299937</c:v>
                </c:pt>
                <c:pt idx="3881">
                  <c:v>288.05839558299937</c:v>
                </c:pt>
                <c:pt idx="3882">
                  <c:v>288.05839558299937</c:v>
                </c:pt>
                <c:pt idx="3883">
                  <c:v>288.05839558299937</c:v>
                </c:pt>
                <c:pt idx="3884">
                  <c:v>288.05839558299937</c:v>
                </c:pt>
                <c:pt idx="3885">
                  <c:v>288.05839558299937</c:v>
                </c:pt>
                <c:pt idx="3886">
                  <c:v>288.05839558299937</c:v>
                </c:pt>
                <c:pt idx="3887">
                  <c:v>288.05839558299937</c:v>
                </c:pt>
                <c:pt idx="3888">
                  <c:v>288.05839558299937</c:v>
                </c:pt>
                <c:pt idx="3889">
                  <c:v>288.05839558299937</c:v>
                </c:pt>
                <c:pt idx="3890">
                  <c:v>288.05839558299937</c:v>
                </c:pt>
                <c:pt idx="3891">
                  <c:v>288.05839558299937</c:v>
                </c:pt>
                <c:pt idx="3892">
                  <c:v>288.05839558299937</c:v>
                </c:pt>
                <c:pt idx="3893">
                  <c:v>288.05839558299937</c:v>
                </c:pt>
                <c:pt idx="3894">
                  <c:v>288.05839558299937</c:v>
                </c:pt>
                <c:pt idx="3895">
                  <c:v>288.05839558299937</c:v>
                </c:pt>
                <c:pt idx="3896">
                  <c:v>288.05839558299937</c:v>
                </c:pt>
                <c:pt idx="3897">
                  <c:v>288.05839558299937</c:v>
                </c:pt>
                <c:pt idx="3898">
                  <c:v>288.05839558299937</c:v>
                </c:pt>
                <c:pt idx="3899">
                  <c:v>288.05839558299937</c:v>
                </c:pt>
                <c:pt idx="3900">
                  <c:v>288.05839558299937</c:v>
                </c:pt>
                <c:pt idx="3901">
                  <c:v>287.95255602469945</c:v>
                </c:pt>
                <c:pt idx="3902">
                  <c:v>287.95255602469945</c:v>
                </c:pt>
                <c:pt idx="3903">
                  <c:v>287.95255602469945</c:v>
                </c:pt>
                <c:pt idx="3904">
                  <c:v>287.95255602469945</c:v>
                </c:pt>
                <c:pt idx="3905">
                  <c:v>287.95255602469945</c:v>
                </c:pt>
                <c:pt idx="3906">
                  <c:v>287.95255602469945</c:v>
                </c:pt>
                <c:pt idx="3907">
                  <c:v>287.95255602469945</c:v>
                </c:pt>
                <c:pt idx="3908">
                  <c:v>287.95255602469945</c:v>
                </c:pt>
                <c:pt idx="3909">
                  <c:v>287.95255602469945</c:v>
                </c:pt>
                <c:pt idx="3910">
                  <c:v>287.95255602469945</c:v>
                </c:pt>
                <c:pt idx="3911">
                  <c:v>287.95255602469945</c:v>
                </c:pt>
                <c:pt idx="3912">
                  <c:v>287.95255602469945</c:v>
                </c:pt>
                <c:pt idx="3913">
                  <c:v>287.95255602469945</c:v>
                </c:pt>
                <c:pt idx="3914">
                  <c:v>287.95255602469945</c:v>
                </c:pt>
                <c:pt idx="3915">
                  <c:v>287.95255602469945</c:v>
                </c:pt>
                <c:pt idx="3916">
                  <c:v>287.95255602469945</c:v>
                </c:pt>
                <c:pt idx="3917">
                  <c:v>287.95255602469945</c:v>
                </c:pt>
                <c:pt idx="3918">
                  <c:v>287.95255602469945</c:v>
                </c:pt>
                <c:pt idx="3919">
                  <c:v>287.95255602469945</c:v>
                </c:pt>
                <c:pt idx="3920">
                  <c:v>287.95255602469945</c:v>
                </c:pt>
                <c:pt idx="3921">
                  <c:v>287.95255602469945</c:v>
                </c:pt>
                <c:pt idx="3922">
                  <c:v>287.95255602469945</c:v>
                </c:pt>
                <c:pt idx="3923">
                  <c:v>287.95255602469945</c:v>
                </c:pt>
                <c:pt idx="3924">
                  <c:v>287.95255602469945</c:v>
                </c:pt>
                <c:pt idx="3925">
                  <c:v>287.95255602469945</c:v>
                </c:pt>
                <c:pt idx="3926">
                  <c:v>287.95255602469945</c:v>
                </c:pt>
                <c:pt idx="3927">
                  <c:v>287.95255602469945</c:v>
                </c:pt>
                <c:pt idx="3928">
                  <c:v>287.95255602469945</c:v>
                </c:pt>
                <c:pt idx="3929">
                  <c:v>287.95255602469945</c:v>
                </c:pt>
                <c:pt idx="3930">
                  <c:v>287.95255602469945</c:v>
                </c:pt>
                <c:pt idx="3931">
                  <c:v>287.95255602469945</c:v>
                </c:pt>
                <c:pt idx="3932">
                  <c:v>287.95730042222954</c:v>
                </c:pt>
                <c:pt idx="3933">
                  <c:v>287.95730042222954</c:v>
                </c:pt>
                <c:pt idx="3934">
                  <c:v>287.95730042222954</c:v>
                </c:pt>
                <c:pt idx="3935">
                  <c:v>287.95730042222954</c:v>
                </c:pt>
                <c:pt idx="3936">
                  <c:v>287.95730042222954</c:v>
                </c:pt>
                <c:pt idx="3937">
                  <c:v>287.95730042222954</c:v>
                </c:pt>
                <c:pt idx="3938">
                  <c:v>287.95730042222954</c:v>
                </c:pt>
                <c:pt idx="3939">
                  <c:v>287.95730042222954</c:v>
                </c:pt>
                <c:pt idx="3940">
                  <c:v>287.95730042222954</c:v>
                </c:pt>
                <c:pt idx="3941">
                  <c:v>287.95730042222954</c:v>
                </c:pt>
                <c:pt idx="3942">
                  <c:v>287.95730042222954</c:v>
                </c:pt>
                <c:pt idx="3943">
                  <c:v>287.95730042222954</c:v>
                </c:pt>
                <c:pt idx="3944">
                  <c:v>287.95730042222954</c:v>
                </c:pt>
                <c:pt idx="3945">
                  <c:v>287.95730042222954</c:v>
                </c:pt>
                <c:pt idx="3946">
                  <c:v>287.95730042222954</c:v>
                </c:pt>
                <c:pt idx="3947">
                  <c:v>287.95730042222954</c:v>
                </c:pt>
                <c:pt idx="3948">
                  <c:v>287.96157038000661</c:v>
                </c:pt>
                <c:pt idx="3949">
                  <c:v>287.96157038000661</c:v>
                </c:pt>
                <c:pt idx="3950">
                  <c:v>287.96157038000661</c:v>
                </c:pt>
                <c:pt idx="3951">
                  <c:v>287.86541334200592</c:v>
                </c:pt>
                <c:pt idx="3952">
                  <c:v>287.86541334200592</c:v>
                </c:pt>
                <c:pt idx="3953">
                  <c:v>287.86541334200592</c:v>
                </c:pt>
                <c:pt idx="3954">
                  <c:v>287.77887200780532</c:v>
                </c:pt>
                <c:pt idx="3955">
                  <c:v>287.77887200780532</c:v>
                </c:pt>
                <c:pt idx="3956">
                  <c:v>287.8009848070248</c:v>
                </c:pt>
                <c:pt idx="3957">
                  <c:v>287.8009848070248</c:v>
                </c:pt>
                <c:pt idx="3958">
                  <c:v>287.8009848070248</c:v>
                </c:pt>
                <c:pt idx="3959">
                  <c:v>287.72088632632233</c:v>
                </c:pt>
                <c:pt idx="3960">
                  <c:v>287.64879769369008</c:v>
                </c:pt>
                <c:pt idx="3961">
                  <c:v>287.64879769369008</c:v>
                </c:pt>
                <c:pt idx="3962">
                  <c:v>287.64879769369008</c:v>
                </c:pt>
                <c:pt idx="3963">
                  <c:v>287.68391792432112</c:v>
                </c:pt>
                <c:pt idx="3964">
                  <c:v>287.615526131889</c:v>
                </c:pt>
                <c:pt idx="3965">
                  <c:v>287.615526131889</c:v>
                </c:pt>
                <c:pt idx="3966">
                  <c:v>287.615526131889</c:v>
                </c:pt>
                <c:pt idx="3967">
                  <c:v>287.65397351870013</c:v>
                </c:pt>
                <c:pt idx="3968">
                  <c:v>287.65397351870013</c:v>
                </c:pt>
                <c:pt idx="3969">
                  <c:v>287.65397351870013</c:v>
                </c:pt>
                <c:pt idx="3970">
                  <c:v>287.65397351870013</c:v>
                </c:pt>
                <c:pt idx="3971">
                  <c:v>287.65397351870013</c:v>
                </c:pt>
                <c:pt idx="3972">
                  <c:v>287.58857616683014</c:v>
                </c:pt>
                <c:pt idx="3973">
                  <c:v>287.58857616683014</c:v>
                </c:pt>
                <c:pt idx="3974">
                  <c:v>287.58857616683014</c:v>
                </c:pt>
                <c:pt idx="3975">
                  <c:v>287.52971855014709</c:v>
                </c:pt>
                <c:pt idx="3976">
                  <c:v>287.57674669513239</c:v>
                </c:pt>
                <c:pt idx="3977">
                  <c:v>287.57674669513239</c:v>
                </c:pt>
                <c:pt idx="3978">
                  <c:v>287.57674669513239</c:v>
                </c:pt>
                <c:pt idx="3979">
                  <c:v>287.51907202561915</c:v>
                </c:pt>
                <c:pt idx="3980">
                  <c:v>287.51907202561915</c:v>
                </c:pt>
                <c:pt idx="3981">
                  <c:v>287.51907202561915</c:v>
                </c:pt>
                <c:pt idx="3982">
                  <c:v>287.51907202561915</c:v>
                </c:pt>
                <c:pt idx="3983">
                  <c:v>287.51907202561915</c:v>
                </c:pt>
                <c:pt idx="3984">
                  <c:v>287.46716482305726</c:v>
                </c:pt>
                <c:pt idx="3985">
                  <c:v>287.42044834075153</c:v>
                </c:pt>
                <c:pt idx="3986">
                  <c:v>287.37840350667636</c:v>
                </c:pt>
                <c:pt idx="3987">
                  <c:v>287.54056315600872</c:v>
                </c:pt>
                <c:pt idx="3988">
                  <c:v>287.88650684040789</c:v>
                </c:pt>
                <c:pt idx="3989">
                  <c:v>287.99785615636711</c:v>
                </c:pt>
                <c:pt idx="3990">
                  <c:v>288.09807054073036</c:v>
                </c:pt>
                <c:pt idx="3991">
                  <c:v>288.58826348665735</c:v>
                </c:pt>
                <c:pt idx="3992">
                  <c:v>288.82943713799165</c:v>
                </c:pt>
                <c:pt idx="3993">
                  <c:v>288.84649342419249</c:v>
                </c:pt>
                <c:pt idx="3994">
                  <c:v>289.06184408177324</c:v>
                </c:pt>
                <c:pt idx="3995">
                  <c:v>289.45565967359596</c:v>
                </c:pt>
                <c:pt idx="3996">
                  <c:v>289.71009370623636</c:v>
                </c:pt>
                <c:pt idx="3997">
                  <c:v>289.83908433561277</c:v>
                </c:pt>
                <c:pt idx="3998">
                  <c:v>290.05517590205147</c:v>
                </c:pt>
                <c:pt idx="3999">
                  <c:v>290.2496583118463</c:v>
                </c:pt>
                <c:pt idx="4000">
                  <c:v>290.42469248066169</c:v>
                </c:pt>
                <c:pt idx="4001">
                  <c:v>290.48222323259557</c:v>
                </c:pt>
                <c:pt idx="4002">
                  <c:v>290.63400090933601</c:v>
                </c:pt>
                <c:pt idx="4003">
                  <c:v>290.87060081840241</c:v>
                </c:pt>
                <c:pt idx="4004">
                  <c:v>291.08354073656221</c:v>
                </c:pt>
                <c:pt idx="4005">
                  <c:v>290.97518666290603</c:v>
                </c:pt>
                <c:pt idx="4006">
                  <c:v>290.97766799661548</c:v>
                </c:pt>
                <c:pt idx="4007">
                  <c:v>291.37990119695394</c:v>
                </c:pt>
                <c:pt idx="4008">
                  <c:v>291.3419110772586</c:v>
                </c:pt>
                <c:pt idx="4009">
                  <c:v>291.3077199695328</c:v>
                </c:pt>
                <c:pt idx="4010">
                  <c:v>291.3769479725795</c:v>
                </c:pt>
                <c:pt idx="4011">
                  <c:v>291.43925317532154</c:v>
                </c:pt>
                <c:pt idx="4012">
                  <c:v>291.49532785778939</c:v>
                </c:pt>
                <c:pt idx="4013">
                  <c:v>291.54579507201043</c:v>
                </c:pt>
                <c:pt idx="4014">
                  <c:v>291.59121556480937</c:v>
                </c:pt>
                <c:pt idx="4015">
                  <c:v>291.73209400832843</c:v>
                </c:pt>
                <c:pt idx="4016">
                  <c:v>291.75888460749559</c:v>
                </c:pt>
                <c:pt idx="4017">
                  <c:v>291.68299614674606</c:v>
                </c:pt>
                <c:pt idx="4018">
                  <c:v>291.81469653207148</c:v>
                </c:pt>
                <c:pt idx="4019">
                  <c:v>292.0332268788643</c:v>
                </c:pt>
                <c:pt idx="4020">
                  <c:v>292.02990419097785</c:v>
                </c:pt>
                <c:pt idx="4021">
                  <c:v>291.92691377188009</c:v>
                </c:pt>
                <c:pt idx="4022">
                  <c:v>291.93422239469209</c:v>
                </c:pt>
                <c:pt idx="4023">
                  <c:v>292.14080015522285</c:v>
                </c:pt>
                <c:pt idx="4024">
                  <c:v>292.12672013970058</c:v>
                </c:pt>
                <c:pt idx="4025">
                  <c:v>291.91404812573052</c:v>
                </c:pt>
                <c:pt idx="4026">
                  <c:v>292.02264331315746</c:v>
                </c:pt>
                <c:pt idx="4027">
                  <c:v>292.0203789818417</c:v>
                </c:pt>
                <c:pt idx="4028">
                  <c:v>292.0183410836575</c:v>
                </c:pt>
                <c:pt idx="4029">
                  <c:v>292.11650697529177</c:v>
                </c:pt>
                <c:pt idx="4030">
                  <c:v>292.0048562777626</c:v>
                </c:pt>
                <c:pt idx="4031">
                  <c:v>292.30437064998637</c:v>
                </c:pt>
                <c:pt idx="4032">
                  <c:v>292.27393358498773</c:v>
                </c:pt>
                <c:pt idx="4033">
                  <c:v>292.14654022648898</c:v>
                </c:pt>
                <c:pt idx="4034">
                  <c:v>292.13188620384005</c:v>
                </c:pt>
                <c:pt idx="4035">
                  <c:v>292.31869758345601</c:v>
                </c:pt>
                <c:pt idx="4036">
                  <c:v>292.28682782511044</c:v>
                </c:pt>
                <c:pt idx="4037">
                  <c:v>292.15814504259941</c:v>
                </c:pt>
                <c:pt idx="4038">
                  <c:v>292.2423305383395</c:v>
                </c:pt>
                <c:pt idx="4039">
                  <c:v>292.31809748450559</c:v>
                </c:pt>
                <c:pt idx="4040">
                  <c:v>292.38628773605507</c:v>
                </c:pt>
                <c:pt idx="4041">
                  <c:v>292.24765896244958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C0-413B-8790-576F7C4FEE75}"/>
            </c:ext>
          </c:extLst>
        </c:ser>
        <c:ser>
          <c:idx val="2"/>
          <c:order val="2"/>
          <c:tx>
            <c:strRef>
              <c:f>one!$W$1</c:f>
              <c:strCache>
                <c:ptCount val="1"/>
                <c:pt idx="0">
                  <c:v>Sensor 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C0-413B-8790-576F7C4FE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545312"/>
        <c:axId val="4571488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one!$I$1</c15:sqref>
                        </c15:formulaRef>
                      </c:ext>
                    </c:extLst>
                    <c:strCache>
                      <c:ptCount val="1"/>
                      <c:pt idx="0">
                        <c:v>ldr5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one!$I$2:$I$4043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294</c:v>
                      </c:pt>
                      <c:pt idx="3">
                        <c:v>297</c:v>
                      </c:pt>
                      <c:pt idx="4">
                        <c:v>296</c:v>
                      </c:pt>
                      <c:pt idx="5">
                        <c:v>296</c:v>
                      </c:pt>
                      <c:pt idx="6">
                        <c:v>296</c:v>
                      </c:pt>
                      <c:pt idx="7">
                        <c:v>294</c:v>
                      </c:pt>
                      <c:pt idx="8">
                        <c:v>297</c:v>
                      </c:pt>
                      <c:pt idx="9">
                        <c:v>296</c:v>
                      </c:pt>
                      <c:pt idx="10">
                        <c:v>293</c:v>
                      </c:pt>
                      <c:pt idx="11">
                        <c:v>295</c:v>
                      </c:pt>
                      <c:pt idx="12">
                        <c:v>296</c:v>
                      </c:pt>
                      <c:pt idx="13">
                        <c:v>295</c:v>
                      </c:pt>
                      <c:pt idx="14">
                        <c:v>294</c:v>
                      </c:pt>
                      <c:pt idx="15">
                        <c:v>293</c:v>
                      </c:pt>
                      <c:pt idx="16">
                        <c:v>296</c:v>
                      </c:pt>
                      <c:pt idx="17">
                        <c:v>294</c:v>
                      </c:pt>
                      <c:pt idx="18">
                        <c:v>293</c:v>
                      </c:pt>
                      <c:pt idx="19">
                        <c:v>295</c:v>
                      </c:pt>
                      <c:pt idx="20">
                        <c:v>295</c:v>
                      </c:pt>
                      <c:pt idx="21">
                        <c:v>293</c:v>
                      </c:pt>
                      <c:pt idx="22">
                        <c:v>294</c:v>
                      </c:pt>
                      <c:pt idx="23">
                        <c:v>294</c:v>
                      </c:pt>
                      <c:pt idx="24">
                        <c:v>296</c:v>
                      </c:pt>
                      <c:pt idx="25">
                        <c:v>294</c:v>
                      </c:pt>
                      <c:pt idx="26">
                        <c:v>293</c:v>
                      </c:pt>
                      <c:pt idx="27">
                        <c:v>295</c:v>
                      </c:pt>
                      <c:pt idx="28">
                        <c:v>295</c:v>
                      </c:pt>
                      <c:pt idx="29">
                        <c:v>295</c:v>
                      </c:pt>
                      <c:pt idx="30">
                        <c:v>294</c:v>
                      </c:pt>
                      <c:pt idx="31">
                        <c:v>293</c:v>
                      </c:pt>
                      <c:pt idx="32">
                        <c:v>295</c:v>
                      </c:pt>
                      <c:pt idx="33">
                        <c:v>296</c:v>
                      </c:pt>
                      <c:pt idx="34">
                        <c:v>292</c:v>
                      </c:pt>
                      <c:pt idx="35">
                        <c:v>295</c:v>
                      </c:pt>
                      <c:pt idx="36">
                        <c:v>296</c:v>
                      </c:pt>
                      <c:pt idx="37">
                        <c:v>295</c:v>
                      </c:pt>
                      <c:pt idx="38">
                        <c:v>295</c:v>
                      </c:pt>
                      <c:pt idx="39">
                        <c:v>294</c:v>
                      </c:pt>
                      <c:pt idx="40">
                        <c:v>297</c:v>
                      </c:pt>
                      <c:pt idx="41">
                        <c:v>295</c:v>
                      </c:pt>
                      <c:pt idx="42">
                        <c:v>292</c:v>
                      </c:pt>
                      <c:pt idx="43">
                        <c:v>296</c:v>
                      </c:pt>
                      <c:pt idx="44">
                        <c:v>296</c:v>
                      </c:pt>
                      <c:pt idx="45">
                        <c:v>293</c:v>
                      </c:pt>
                      <c:pt idx="46">
                        <c:v>294</c:v>
                      </c:pt>
                      <c:pt idx="47">
                        <c:v>294</c:v>
                      </c:pt>
                      <c:pt idx="48">
                        <c:v>295</c:v>
                      </c:pt>
                      <c:pt idx="49">
                        <c:v>293</c:v>
                      </c:pt>
                      <c:pt idx="50">
                        <c:v>290</c:v>
                      </c:pt>
                      <c:pt idx="51">
                        <c:v>292</c:v>
                      </c:pt>
                      <c:pt idx="52">
                        <c:v>292</c:v>
                      </c:pt>
                      <c:pt idx="53">
                        <c:v>290</c:v>
                      </c:pt>
                      <c:pt idx="54">
                        <c:v>291</c:v>
                      </c:pt>
                      <c:pt idx="55">
                        <c:v>291</c:v>
                      </c:pt>
                      <c:pt idx="56">
                        <c:v>290</c:v>
                      </c:pt>
                      <c:pt idx="57">
                        <c:v>290</c:v>
                      </c:pt>
                      <c:pt idx="58">
                        <c:v>290</c:v>
                      </c:pt>
                      <c:pt idx="59">
                        <c:v>293</c:v>
                      </c:pt>
                      <c:pt idx="60">
                        <c:v>293</c:v>
                      </c:pt>
                      <c:pt idx="61">
                        <c:v>292</c:v>
                      </c:pt>
                      <c:pt idx="62">
                        <c:v>292</c:v>
                      </c:pt>
                      <c:pt idx="63">
                        <c:v>293</c:v>
                      </c:pt>
                      <c:pt idx="64">
                        <c:v>295</c:v>
                      </c:pt>
                      <c:pt idx="65">
                        <c:v>294</c:v>
                      </c:pt>
                      <c:pt idx="66">
                        <c:v>291</c:v>
                      </c:pt>
                      <c:pt idx="67">
                        <c:v>295</c:v>
                      </c:pt>
                      <c:pt idx="68">
                        <c:v>295</c:v>
                      </c:pt>
                      <c:pt idx="69">
                        <c:v>294</c:v>
                      </c:pt>
                      <c:pt idx="70">
                        <c:v>294</c:v>
                      </c:pt>
                      <c:pt idx="71">
                        <c:v>294</c:v>
                      </c:pt>
                      <c:pt idx="72">
                        <c:v>296</c:v>
                      </c:pt>
                      <c:pt idx="73">
                        <c:v>293</c:v>
                      </c:pt>
                      <c:pt idx="74">
                        <c:v>292</c:v>
                      </c:pt>
                      <c:pt idx="75">
                        <c:v>296</c:v>
                      </c:pt>
                      <c:pt idx="76">
                        <c:v>295</c:v>
                      </c:pt>
                      <c:pt idx="77">
                        <c:v>293</c:v>
                      </c:pt>
                      <c:pt idx="78">
                        <c:v>295</c:v>
                      </c:pt>
                      <c:pt idx="79">
                        <c:v>295</c:v>
                      </c:pt>
                      <c:pt idx="80">
                        <c:v>296</c:v>
                      </c:pt>
                      <c:pt idx="81">
                        <c:v>294</c:v>
                      </c:pt>
                      <c:pt idx="82">
                        <c:v>293</c:v>
                      </c:pt>
                      <c:pt idx="83">
                        <c:v>296</c:v>
                      </c:pt>
                      <c:pt idx="84">
                        <c:v>295</c:v>
                      </c:pt>
                      <c:pt idx="85">
                        <c:v>293</c:v>
                      </c:pt>
                      <c:pt idx="86">
                        <c:v>295</c:v>
                      </c:pt>
                      <c:pt idx="87">
                        <c:v>294</c:v>
                      </c:pt>
                      <c:pt idx="88">
                        <c:v>295</c:v>
                      </c:pt>
                      <c:pt idx="89">
                        <c:v>295</c:v>
                      </c:pt>
                      <c:pt idx="90">
                        <c:v>293</c:v>
                      </c:pt>
                      <c:pt idx="91">
                        <c:v>296</c:v>
                      </c:pt>
                      <c:pt idx="92">
                        <c:v>295</c:v>
                      </c:pt>
                      <c:pt idx="93">
                        <c:v>293</c:v>
                      </c:pt>
                      <c:pt idx="94">
                        <c:v>294</c:v>
                      </c:pt>
                      <c:pt idx="95">
                        <c:v>296</c:v>
                      </c:pt>
                      <c:pt idx="96">
                        <c:v>295</c:v>
                      </c:pt>
                      <c:pt idx="97">
                        <c:v>295</c:v>
                      </c:pt>
                      <c:pt idx="98">
                        <c:v>293</c:v>
                      </c:pt>
                      <c:pt idx="99">
                        <c:v>297</c:v>
                      </c:pt>
                      <c:pt idx="100">
                        <c:v>296</c:v>
                      </c:pt>
                      <c:pt idx="101">
                        <c:v>293</c:v>
                      </c:pt>
                      <c:pt idx="102">
                        <c:v>296</c:v>
                      </c:pt>
                      <c:pt idx="103">
                        <c:v>296</c:v>
                      </c:pt>
                      <c:pt idx="104">
                        <c:v>296</c:v>
                      </c:pt>
                      <c:pt idx="105">
                        <c:v>294</c:v>
                      </c:pt>
                      <c:pt idx="106">
                        <c:v>294</c:v>
                      </c:pt>
                      <c:pt idx="107">
                        <c:v>296</c:v>
                      </c:pt>
                      <c:pt idx="108">
                        <c:v>295</c:v>
                      </c:pt>
                      <c:pt idx="109">
                        <c:v>293</c:v>
                      </c:pt>
                      <c:pt idx="110">
                        <c:v>296</c:v>
                      </c:pt>
                      <c:pt idx="111">
                        <c:v>296</c:v>
                      </c:pt>
                      <c:pt idx="112">
                        <c:v>294</c:v>
                      </c:pt>
                      <c:pt idx="113">
                        <c:v>293</c:v>
                      </c:pt>
                      <c:pt idx="114">
                        <c:v>292</c:v>
                      </c:pt>
                      <c:pt idx="115">
                        <c:v>293</c:v>
                      </c:pt>
                      <c:pt idx="116">
                        <c:v>291</c:v>
                      </c:pt>
                      <c:pt idx="117">
                        <c:v>289</c:v>
                      </c:pt>
                      <c:pt idx="118">
                        <c:v>290</c:v>
                      </c:pt>
                      <c:pt idx="119">
                        <c:v>289</c:v>
                      </c:pt>
                      <c:pt idx="120">
                        <c:v>290</c:v>
                      </c:pt>
                      <c:pt idx="121">
                        <c:v>288</c:v>
                      </c:pt>
                      <c:pt idx="122">
                        <c:v>286</c:v>
                      </c:pt>
                      <c:pt idx="123">
                        <c:v>290</c:v>
                      </c:pt>
                      <c:pt idx="124">
                        <c:v>288</c:v>
                      </c:pt>
                      <c:pt idx="125">
                        <c:v>286</c:v>
                      </c:pt>
                      <c:pt idx="126">
                        <c:v>289</c:v>
                      </c:pt>
                      <c:pt idx="127">
                        <c:v>288</c:v>
                      </c:pt>
                      <c:pt idx="128">
                        <c:v>287</c:v>
                      </c:pt>
                      <c:pt idx="129">
                        <c:v>285</c:v>
                      </c:pt>
                      <c:pt idx="130">
                        <c:v>286</c:v>
                      </c:pt>
                      <c:pt idx="131">
                        <c:v>290</c:v>
                      </c:pt>
                      <c:pt idx="132">
                        <c:v>286</c:v>
                      </c:pt>
                      <c:pt idx="133">
                        <c:v>285</c:v>
                      </c:pt>
                      <c:pt idx="134">
                        <c:v>288</c:v>
                      </c:pt>
                      <c:pt idx="135">
                        <c:v>288</c:v>
                      </c:pt>
                      <c:pt idx="136">
                        <c:v>286</c:v>
                      </c:pt>
                      <c:pt idx="137">
                        <c:v>287</c:v>
                      </c:pt>
                      <c:pt idx="138">
                        <c:v>286</c:v>
                      </c:pt>
                      <c:pt idx="139">
                        <c:v>287</c:v>
                      </c:pt>
                      <c:pt idx="140">
                        <c:v>287</c:v>
                      </c:pt>
                      <c:pt idx="141">
                        <c:v>285</c:v>
                      </c:pt>
                      <c:pt idx="142">
                        <c:v>289</c:v>
                      </c:pt>
                      <c:pt idx="143">
                        <c:v>287</c:v>
                      </c:pt>
                      <c:pt idx="144">
                        <c:v>286</c:v>
                      </c:pt>
                      <c:pt idx="145">
                        <c:v>287</c:v>
                      </c:pt>
                      <c:pt idx="146">
                        <c:v>286</c:v>
                      </c:pt>
                      <c:pt idx="147">
                        <c:v>287</c:v>
                      </c:pt>
                      <c:pt idx="148">
                        <c:v>287</c:v>
                      </c:pt>
                      <c:pt idx="149">
                        <c:v>284</c:v>
                      </c:pt>
                      <c:pt idx="150">
                        <c:v>287</c:v>
                      </c:pt>
                      <c:pt idx="151">
                        <c:v>287</c:v>
                      </c:pt>
                      <c:pt idx="152">
                        <c:v>286</c:v>
                      </c:pt>
                      <c:pt idx="153">
                        <c:v>287</c:v>
                      </c:pt>
                      <c:pt idx="154">
                        <c:v>285</c:v>
                      </c:pt>
                      <c:pt idx="155">
                        <c:v>287</c:v>
                      </c:pt>
                      <c:pt idx="156">
                        <c:v>286</c:v>
                      </c:pt>
                      <c:pt idx="157">
                        <c:v>284</c:v>
                      </c:pt>
                      <c:pt idx="158">
                        <c:v>286</c:v>
                      </c:pt>
                      <c:pt idx="159">
                        <c:v>287</c:v>
                      </c:pt>
                      <c:pt idx="160">
                        <c:v>285</c:v>
                      </c:pt>
                      <c:pt idx="161">
                        <c:v>285</c:v>
                      </c:pt>
                      <c:pt idx="162">
                        <c:v>286</c:v>
                      </c:pt>
                      <c:pt idx="163">
                        <c:v>287</c:v>
                      </c:pt>
                      <c:pt idx="164">
                        <c:v>286</c:v>
                      </c:pt>
                      <c:pt idx="165">
                        <c:v>284</c:v>
                      </c:pt>
                      <c:pt idx="166">
                        <c:v>287</c:v>
                      </c:pt>
                      <c:pt idx="167">
                        <c:v>285</c:v>
                      </c:pt>
                      <c:pt idx="168">
                        <c:v>284</c:v>
                      </c:pt>
                      <c:pt idx="169">
                        <c:v>284</c:v>
                      </c:pt>
                      <c:pt idx="170">
                        <c:v>286</c:v>
                      </c:pt>
                      <c:pt idx="171">
                        <c:v>286</c:v>
                      </c:pt>
                      <c:pt idx="172">
                        <c:v>285</c:v>
                      </c:pt>
                      <c:pt idx="173">
                        <c:v>285</c:v>
                      </c:pt>
                      <c:pt idx="174">
                        <c:v>286</c:v>
                      </c:pt>
                      <c:pt idx="175">
                        <c:v>285</c:v>
                      </c:pt>
                      <c:pt idx="176">
                        <c:v>284</c:v>
                      </c:pt>
                      <c:pt idx="177">
                        <c:v>285</c:v>
                      </c:pt>
                      <c:pt idx="178">
                        <c:v>284</c:v>
                      </c:pt>
                      <c:pt idx="179">
                        <c:v>286</c:v>
                      </c:pt>
                      <c:pt idx="180">
                        <c:v>286</c:v>
                      </c:pt>
                      <c:pt idx="181">
                        <c:v>283</c:v>
                      </c:pt>
                      <c:pt idx="182">
                        <c:v>286</c:v>
                      </c:pt>
                      <c:pt idx="183">
                        <c:v>286</c:v>
                      </c:pt>
                      <c:pt idx="184">
                        <c:v>284</c:v>
                      </c:pt>
                      <c:pt idx="185">
                        <c:v>284</c:v>
                      </c:pt>
                      <c:pt idx="186">
                        <c:v>284</c:v>
                      </c:pt>
                      <c:pt idx="187">
                        <c:v>286</c:v>
                      </c:pt>
                      <c:pt idx="188">
                        <c:v>284</c:v>
                      </c:pt>
                      <c:pt idx="189">
                        <c:v>282</c:v>
                      </c:pt>
                      <c:pt idx="190">
                        <c:v>286</c:v>
                      </c:pt>
                      <c:pt idx="191">
                        <c:v>285</c:v>
                      </c:pt>
                      <c:pt idx="192">
                        <c:v>283</c:v>
                      </c:pt>
                      <c:pt idx="193">
                        <c:v>286</c:v>
                      </c:pt>
                      <c:pt idx="194">
                        <c:v>286</c:v>
                      </c:pt>
                      <c:pt idx="195">
                        <c:v>287</c:v>
                      </c:pt>
                      <c:pt idx="196">
                        <c:v>286</c:v>
                      </c:pt>
                      <c:pt idx="197">
                        <c:v>286</c:v>
                      </c:pt>
                      <c:pt idx="198">
                        <c:v>290</c:v>
                      </c:pt>
                      <c:pt idx="199">
                        <c:v>289</c:v>
                      </c:pt>
                      <c:pt idx="200">
                        <c:v>288</c:v>
                      </c:pt>
                      <c:pt idx="201">
                        <c:v>291</c:v>
                      </c:pt>
                      <c:pt idx="202">
                        <c:v>292</c:v>
                      </c:pt>
                      <c:pt idx="203">
                        <c:v>292</c:v>
                      </c:pt>
                      <c:pt idx="204">
                        <c:v>294</c:v>
                      </c:pt>
                      <c:pt idx="205">
                        <c:v>291</c:v>
                      </c:pt>
                      <c:pt idx="206">
                        <c:v>294</c:v>
                      </c:pt>
                      <c:pt idx="207">
                        <c:v>293</c:v>
                      </c:pt>
                      <c:pt idx="208">
                        <c:v>293</c:v>
                      </c:pt>
                      <c:pt idx="209">
                        <c:v>294</c:v>
                      </c:pt>
                      <c:pt idx="210">
                        <c:v>295</c:v>
                      </c:pt>
                      <c:pt idx="211">
                        <c:v>294</c:v>
                      </c:pt>
                      <c:pt idx="212">
                        <c:v>294</c:v>
                      </c:pt>
                      <c:pt idx="213">
                        <c:v>294</c:v>
                      </c:pt>
                      <c:pt idx="214">
                        <c:v>296</c:v>
                      </c:pt>
                      <c:pt idx="215">
                        <c:v>296</c:v>
                      </c:pt>
                      <c:pt idx="216">
                        <c:v>293</c:v>
                      </c:pt>
                      <c:pt idx="217">
                        <c:v>294</c:v>
                      </c:pt>
                      <c:pt idx="218">
                        <c:v>295</c:v>
                      </c:pt>
                      <c:pt idx="219">
                        <c:v>295</c:v>
                      </c:pt>
                      <c:pt idx="220">
                        <c:v>293</c:v>
                      </c:pt>
                      <c:pt idx="221">
                        <c:v>293</c:v>
                      </c:pt>
                      <c:pt idx="222">
                        <c:v>296</c:v>
                      </c:pt>
                      <c:pt idx="223">
                        <c:v>294</c:v>
                      </c:pt>
                      <c:pt idx="224">
                        <c:v>293</c:v>
                      </c:pt>
                      <c:pt idx="225">
                        <c:v>295</c:v>
                      </c:pt>
                      <c:pt idx="226">
                        <c:v>296</c:v>
                      </c:pt>
                      <c:pt idx="227">
                        <c:v>294</c:v>
                      </c:pt>
                      <c:pt idx="228">
                        <c:v>294</c:v>
                      </c:pt>
                      <c:pt idx="229">
                        <c:v>292</c:v>
                      </c:pt>
                      <c:pt idx="230">
                        <c:v>296</c:v>
                      </c:pt>
                      <c:pt idx="231">
                        <c:v>294</c:v>
                      </c:pt>
                      <c:pt idx="232">
                        <c:v>293</c:v>
                      </c:pt>
                      <c:pt idx="233">
                        <c:v>295</c:v>
                      </c:pt>
                      <c:pt idx="234">
                        <c:v>294</c:v>
                      </c:pt>
                      <c:pt idx="235">
                        <c:v>295</c:v>
                      </c:pt>
                      <c:pt idx="236">
                        <c:v>294</c:v>
                      </c:pt>
                      <c:pt idx="237">
                        <c:v>293</c:v>
                      </c:pt>
                      <c:pt idx="238">
                        <c:v>295</c:v>
                      </c:pt>
                      <c:pt idx="239">
                        <c:v>296</c:v>
                      </c:pt>
                      <c:pt idx="240">
                        <c:v>292</c:v>
                      </c:pt>
                      <c:pt idx="241">
                        <c:v>294</c:v>
                      </c:pt>
                      <c:pt idx="242">
                        <c:v>294</c:v>
                      </c:pt>
                      <c:pt idx="243">
                        <c:v>295</c:v>
                      </c:pt>
                      <c:pt idx="244">
                        <c:v>294</c:v>
                      </c:pt>
                      <c:pt idx="245">
                        <c:v>293</c:v>
                      </c:pt>
                      <c:pt idx="246">
                        <c:v>296</c:v>
                      </c:pt>
                      <c:pt idx="247">
                        <c:v>294</c:v>
                      </c:pt>
                      <c:pt idx="248">
                        <c:v>291</c:v>
                      </c:pt>
                      <c:pt idx="249">
                        <c:v>295</c:v>
                      </c:pt>
                      <c:pt idx="250">
                        <c:v>295</c:v>
                      </c:pt>
                      <c:pt idx="251">
                        <c:v>293</c:v>
                      </c:pt>
                      <c:pt idx="252">
                        <c:v>294</c:v>
                      </c:pt>
                      <c:pt idx="253">
                        <c:v>292</c:v>
                      </c:pt>
                      <c:pt idx="254">
                        <c:v>296</c:v>
                      </c:pt>
                      <c:pt idx="255">
                        <c:v>295</c:v>
                      </c:pt>
                      <c:pt idx="256">
                        <c:v>292</c:v>
                      </c:pt>
                      <c:pt idx="257">
                        <c:v>296</c:v>
                      </c:pt>
                      <c:pt idx="258">
                        <c:v>294</c:v>
                      </c:pt>
                      <c:pt idx="259">
                        <c:v>293</c:v>
                      </c:pt>
                      <c:pt idx="260">
                        <c:v>295</c:v>
                      </c:pt>
                      <c:pt idx="261">
                        <c:v>293</c:v>
                      </c:pt>
                      <c:pt idx="262">
                        <c:v>294</c:v>
                      </c:pt>
                      <c:pt idx="263">
                        <c:v>295</c:v>
                      </c:pt>
                      <c:pt idx="264">
                        <c:v>292</c:v>
                      </c:pt>
                      <c:pt idx="265">
                        <c:v>295</c:v>
                      </c:pt>
                      <c:pt idx="266">
                        <c:v>296</c:v>
                      </c:pt>
                      <c:pt idx="267">
                        <c:v>294</c:v>
                      </c:pt>
                      <c:pt idx="268">
                        <c:v>293</c:v>
                      </c:pt>
                      <c:pt idx="269">
                        <c:v>293</c:v>
                      </c:pt>
                      <c:pt idx="270">
                        <c:v>296</c:v>
                      </c:pt>
                      <c:pt idx="271">
                        <c:v>294</c:v>
                      </c:pt>
                      <c:pt idx="272">
                        <c:v>292</c:v>
                      </c:pt>
                      <c:pt idx="273">
                        <c:v>294</c:v>
                      </c:pt>
                      <c:pt idx="274">
                        <c:v>296</c:v>
                      </c:pt>
                      <c:pt idx="275">
                        <c:v>293</c:v>
                      </c:pt>
                      <c:pt idx="276">
                        <c:v>294</c:v>
                      </c:pt>
                      <c:pt idx="277">
                        <c:v>294</c:v>
                      </c:pt>
                      <c:pt idx="278">
                        <c:v>295</c:v>
                      </c:pt>
                      <c:pt idx="279">
                        <c:v>293</c:v>
                      </c:pt>
                      <c:pt idx="280">
                        <c:v>292</c:v>
                      </c:pt>
                      <c:pt idx="281">
                        <c:v>296</c:v>
                      </c:pt>
                      <c:pt idx="282">
                        <c:v>294</c:v>
                      </c:pt>
                      <c:pt idx="283">
                        <c:v>293</c:v>
                      </c:pt>
                      <c:pt idx="284">
                        <c:v>294</c:v>
                      </c:pt>
                      <c:pt idx="285">
                        <c:v>294</c:v>
                      </c:pt>
                      <c:pt idx="286">
                        <c:v>295</c:v>
                      </c:pt>
                      <c:pt idx="287">
                        <c:v>295</c:v>
                      </c:pt>
                      <c:pt idx="288">
                        <c:v>292</c:v>
                      </c:pt>
                      <c:pt idx="289">
                        <c:v>295</c:v>
                      </c:pt>
                      <c:pt idx="290">
                        <c:v>295</c:v>
                      </c:pt>
                      <c:pt idx="291">
                        <c:v>294</c:v>
                      </c:pt>
                      <c:pt idx="292">
                        <c:v>294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294</c:v>
                      </c:pt>
                      <c:pt idx="296">
                        <c:v>292</c:v>
                      </c:pt>
                      <c:pt idx="297">
                        <c:v>296</c:v>
                      </c:pt>
                      <c:pt idx="298">
                        <c:v>296</c:v>
                      </c:pt>
                      <c:pt idx="299">
                        <c:v>293</c:v>
                      </c:pt>
                      <c:pt idx="300">
                        <c:v>294</c:v>
                      </c:pt>
                      <c:pt idx="301">
                        <c:v>295</c:v>
                      </c:pt>
                      <c:pt idx="302">
                        <c:v>295</c:v>
                      </c:pt>
                      <c:pt idx="303">
                        <c:v>293</c:v>
                      </c:pt>
                      <c:pt idx="304">
                        <c:v>293</c:v>
                      </c:pt>
                      <c:pt idx="305">
                        <c:v>296</c:v>
                      </c:pt>
                      <c:pt idx="306">
                        <c:v>296</c:v>
                      </c:pt>
                      <c:pt idx="307">
                        <c:v>293</c:v>
                      </c:pt>
                      <c:pt idx="308">
                        <c:v>296</c:v>
                      </c:pt>
                      <c:pt idx="309">
                        <c:v>294</c:v>
                      </c:pt>
                      <c:pt idx="310">
                        <c:v>294</c:v>
                      </c:pt>
                      <c:pt idx="311">
                        <c:v>294</c:v>
                      </c:pt>
                      <c:pt idx="312">
                        <c:v>293</c:v>
                      </c:pt>
                      <c:pt idx="313">
                        <c:v>295</c:v>
                      </c:pt>
                      <c:pt idx="314">
                        <c:v>294</c:v>
                      </c:pt>
                      <c:pt idx="315">
                        <c:v>292</c:v>
                      </c:pt>
                      <c:pt idx="316">
                        <c:v>294</c:v>
                      </c:pt>
                      <c:pt idx="317">
                        <c:v>295</c:v>
                      </c:pt>
                      <c:pt idx="318">
                        <c:v>295</c:v>
                      </c:pt>
                      <c:pt idx="319">
                        <c:v>294</c:v>
                      </c:pt>
                      <c:pt idx="320">
                        <c:v>292</c:v>
                      </c:pt>
                      <c:pt idx="321">
                        <c:v>296</c:v>
                      </c:pt>
                      <c:pt idx="322">
                        <c:v>295</c:v>
                      </c:pt>
                      <c:pt idx="323">
                        <c:v>292</c:v>
                      </c:pt>
                      <c:pt idx="324">
                        <c:v>293</c:v>
                      </c:pt>
                      <c:pt idx="325">
                        <c:v>295</c:v>
                      </c:pt>
                      <c:pt idx="326">
                        <c:v>295</c:v>
                      </c:pt>
                      <c:pt idx="327">
                        <c:v>293</c:v>
                      </c:pt>
                      <c:pt idx="328">
                        <c:v>294</c:v>
                      </c:pt>
                      <c:pt idx="329">
                        <c:v>296</c:v>
                      </c:pt>
                      <c:pt idx="330">
                        <c:v>294</c:v>
                      </c:pt>
                      <c:pt idx="331">
                        <c:v>292</c:v>
                      </c:pt>
                      <c:pt idx="332">
                        <c:v>296</c:v>
                      </c:pt>
                      <c:pt idx="333">
                        <c:v>295</c:v>
                      </c:pt>
                      <c:pt idx="334">
                        <c:v>295</c:v>
                      </c:pt>
                      <c:pt idx="335">
                        <c:v>293</c:v>
                      </c:pt>
                      <c:pt idx="336">
                        <c:v>293</c:v>
                      </c:pt>
                      <c:pt idx="337">
                        <c:v>296</c:v>
                      </c:pt>
                      <c:pt idx="338">
                        <c:v>293</c:v>
                      </c:pt>
                      <c:pt idx="339">
                        <c:v>291</c:v>
                      </c:pt>
                      <c:pt idx="340">
                        <c:v>291</c:v>
                      </c:pt>
                      <c:pt idx="341">
                        <c:v>289</c:v>
                      </c:pt>
                      <c:pt idx="342">
                        <c:v>289</c:v>
                      </c:pt>
                      <c:pt idx="343">
                        <c:v>289</c:v>
                      </c:pt>
                      <c:pt idx="344">
                        <c:v>286</c:v>
                      </c:pt>
                      <c:pt idx="345">
                        <c:v>288</c:v>
                      </c:pt>
                      <c:pt idx="346">
                        <c:v>286</c:v>
                      </c:pt>
                      <c:pt idx="347">
                        <c:v>285</c:v>
                      </c:pt>
                      <c:pt idx="348">
                        <c:v>288</c:v>
                      </c:pt>
                      <c:pt idx="349">
                        <c:v>288</c:v>
                      </c:pt>
                      <c:pt idx="350">
                        <c:v>286</c:v>
                      </c:pt>
                      <c:pt idx="351">
                        <c:v>285</c:v>
                      </c:pt>
                      <c:pt idx="352">
                        <c:v>285</c:v>
                      </c:pt>
                      <c:pt idx="353">
                        <c:v>288</c:v>
                      </c:pt>
                      <c:pt idx="354">
                        <c:v>286</c:v>
                      </c:pt>
                      <c:pt idx="355">
                        <c:v>282</c:v>
                      </c:pt>
                      <c:pt idx="356">
                        <c:v>286</c:v>
                      </c:pt>
                      <c:pt idx="357">
                        <c:v>286</c:v>
                      </c:pt>
                      <c:pt idx="358">
                        <c:v>284</c:v>
                      </c:pt>
                      <c:pt idx="359">
                        <c:v>285</c:v>
                      </c:pt>
                      <c:pt idx="360">
                        <c:v>284</c:v>
                      </c:pt>
                      <c:pt idx="361">
                        <c:v>285</c:v>
                      </c:pt>
                      <c:pt idx="362">
                        <c:v>284</c:v>
                      </c:pt>
                      <c:pt idx="363">
                        <c:v>283</c:v>
                      </c:pt>
                      <c:pt idx="364">
                        <c:v>285</c:v>
                      </c:pt>
                      <c:pt idx="365">
                        <c:v>285</c:v>
                      </c:pt>
                      <c:pt idx="366">
                        <c:v>282</c:v>
                      </c:pt>
                      <c:pt idx="367">
                        <c:v>285</c:v>
                      </c:pt>
                      <c:pt idx="368">
                        <c:v>283</c:v>
                      </c:pt>
                      <c:pt idx="369">
                        <c:v>286</c:v>
                      </c:pt>
                      <c:pt idx="370">
                        <c:v>285</c:v>
                      </c:pt>
                      <c:pt idx="371">
                        <c:v>282</c:v>
                      </c:pt>
                      <c:pt idx="372">
                        <c:v>285</c:v>
                      </c:pt>
                      <c:pt idx="373">
                        <c:v>285</c:v>
                      </c:pt>
                      <c:pt idx="374">
                        <c:v>284</c:v>
                      </c:pt>
                      <c:pt idx="375">
                        <c:v>284</c:v>
                      </c:pt>
                      <c:pt idx="376">
                        <c:v>284</c:v>
                      </c:pt>
                      <c:pt idx="377">
                        <c:v>286</c:v>
                      </c:pt>
                      <c:pt idx="378">
                        <c:v>285</c:v>
                      </c:pt>
                      <c:pt idx="379">
                        <c:v>283</c:v>
                      </c:pt>
                      <c:pt idx="380">
                        <c:v>287</c:v>
                      </c:pt>
                      <c:pt idx="381">
                        <c:v>285</c:v>
                      </c:pt>
                      <c:pt idx="382">
                        <c:v>284</c:v>
                      </c:pt>
                      <c:pt idx="383">
                        <c:v>285</c:v>
                      </c:pt>
                      <c:pt idx="384">
                        <c:v>286</c:v>
                      </c:pt>
                      <c:pt idx="385">
                        <c:v>286</c:v>
                      </c:pt>
                      <c:pt idx="386">
                        <c:v>285</c:v>
                      </c:pt>
                      <c:pt idx="387">
                        <c:v>283</c:v>
                      </c:pt>
                      <c:pt idx="388">
                        <c:v>287</c:v>
                      </c:pt>
                      <c:pt idx="389">
                        <c:v>285</c:v>
                      </c:pt>
                      <c:pt idx="390">
                        <c:v>285</c:v>
                      </c:pt>
                      <c:pt idx="391">
                        <c:v>285</c:v>
                      </c:pt>
                      <c:pt idx="392">
                        <c:v>285</c:v>
                      </c:pt>
                      <c:pt idx="393">
                        <c:v>286</c:v>
                      </c:pt>
                      <c:pt idx="394">
                        <c:v>286</c:v>
                      </c:pt>
                      <c:pt idx="395">
                        <c:v>284</c:v>
                      </c:pt>
                      <c:pt idx="396">
                        <c:v>286</c:v>
                      </c:pt>
                      <c:pt idx="397">
                        <c:v>286</c:v>
                      </c:pt>
                      <c:pt idx="398">
                        <c:v>285</c:v>
                      </c:pt>
                      <c:pt idx="399">
                        <c:v>286</c:v>
                      </c:pt>
                      <c:pt idx="400">
                        <c:v>286</c:v>
                      </c:pt>
                      <c:pt idx="401">
                        <c:v>287</c:v>
                      </c:pt>
                      <c:pt idx="402">
                        <c:v>286</c:v>
                      </c:pt>
                      <c:pt idx="403">
                        <c:v>283</c:v>
                      </c:pt>
                      <c:pt idx="404">
                        <c:v>287</c:v>
                      </c:pt>
                      <c:pt idx="405">
                        <c:v>287</c:v>
                      </c:pt>
                      <c:pt idx="406">
                        <c:v>284</c:v>
                      </c:pt>
                      <c:pt idx="407">
                        <c:v>286</c:v>
                      </c:pt>
                      <c:pt idx="408">
                        <c:v>286</c:v>
                      </c:pt>
                      <c:pt idx="409">
                        <c:v>287</c:v>
                      </c:pt>
                      <c:pt idx="410">
                        <c:v>286</c:v>
                      </c:pt>
                      <c:pt idx="411">
                        <c:v>284</c:v>
                      </c:pt>
                      <c:pt idx="412">
                        <c:v>288</c:v>
                      </c:pt>
                      <c:pt idx="413">
                        <c:v>287</c:v>
                      </c:pt>
                      <c:pt idx="414">
                        <c:v>285</c:v>
                      </c:pt>
                      <c:pt idx="415">
                        <c:v>287</c:v>
                      </c:pt>
                      <c:pt idx="416">
                        <c:v>287</c:v>
                      </c:pt>
                      <c:pt idx="417">
                        <c:v>286</c:v>
                      </c:pt>
                      <c:pt idx="418">
                        <c:v>287</c:v>
                      </c:pt>
                      <c:pt idx="419">
                        <c:v>284</c:v>
                      </c:pt>
                      <c:pt idx="420">
                        <c:v>287</c:v>
                      </c:pt>
                      <c:pt idx="421">
                        <c:v>288</c:v>
                      </c:pt>
                      <c:pt idx="422">
                        <c:v>285</c:v>
                      </c:pt>
                      <c:pt idx="423">
                        <c:v>286</c:v>
                      </c:pt>
                      <c:pt idx="424">
                        <c:v>287</c:v>
                      </c:pt>
                      <c:pt idx="425">
                        <c:v>287</c:v>
                      </c:pt>
                      <c:pt idx="426">
                        <c:v>286</c:v>
                      </c:pt>
                      <c:pt idx="427">
                        <c:v>285</c:v>
                      </c:pt>
                      <c:pt idx="428">
                        <c:v>288</c:v>
                      </c:pt>
                      <c:pt idx="429">
                        <c:v>287</c:v>
                      </c:pt>
                      <c:pt idx="430">
                        <c:v>286</c:v>
                      </c:pt>
                      <c:pt idx="431">
                        <c:v>287</c:v>
                      </c:pt>
                      <c:pt idx="432">
                        <c:v>288</c:v>
                      </c:pt>
                      <c:pt idx="433">
                        <c:v>286</c:v>
                      </c:pt>
                      <c:pt idx="434">
                        <c:v>286</c:v>
                      </c:pt>
                      <c:pt idx="435">
                        <c:v>285</c:v>
                      </c:pt>
                      <c:pt idx="436">
                        <c:v>288</c:v>
                      </c:pt>
                      <c:pt idx="437">
                        <c:v>286</c:v>
                      </c:pt>
                      <c:pt idx="438">
                        <c:v>285</c:v>
                      </c:pt>
                      <c:pt idx="439">
                        <c:v>286</c:v>
                      </c:pt>
                      <c:pt idx="440">
                        <c:v>287</c:v>
                      </c:pt>
                      <c:pt idx="441">
                        <c:v>286</c:v>
                      </c:pt>
                      <c:pt idx="442">
                        <c:v>286</c:v>
                      </c:pt>
                      <c:pt idx="443">
                        <c:v>285</c:v>
                      </c:pt>
                      <c:pt idx="444">
                        <c:v>287</c:v>
                      </c:pt>
                      <c:pt idx="445">
                        <c:v>287</c:v>
                      </c:pt>
                      <c:pt idx="446">
                        <c:v>285</c:v>
                      </c:pt>
                      <c:pt idx="447">
                        <c:v>287</c:v>
                      </c:pt>
                      <c:pt idx="448">
                        <c:v>287</c:v>
                      </c:pt>
                      <c:pt idx="449">
                        <c:v>287</c:v>
                      </c:pt>
                      <c:pt idx="450">
                        <c:v>286</c:v>
                      </c:pt>
                      <c:pt idx="451">
                        <c:v>285</c:v>
                      </c:pt>
                      <c:pt idx="452">
                        <c:v>288</c:v>
                      </c:pt>
                      <c:pt idx="453">
                        <c:v>287</c:v>
                      </c:pt>
                      <c:pt idx="454">
                        <c:v>285</c:v>
                      </c:pt>
                      <c:pt idx="455">
                        <c:v>287</c:v>
                      </c:pt>
                      <c:pt idx="456">
                        <c:v>288</c:v>
                      </c:pt>
                      <c:pt idx="457">
                        <c:v>286</c:v>
                      </c:pt>
                      <c:pt idx="458">
                        <c:v>287</c:v>
                      </c:pt>
                      <c:pt idx="459">
                        <c:v>285</c:v>
                      </c:pt>
                      <c:pt idx="460">
                        <c:v>288</c:v>
                      </c:pt>
                      <c:pt idx="461">
                        <c:v>286</c:v>
                      </c:pt>
                      <c:pt idx="462">
                        <c:v>285</c:v>
                      </c:pt>
                      <c:pt idx="463">
                        <c:v>289</c:v>
                      </c:pt>
                      <c:pt idx="464">
                        <c:v>288</c:v>
                      </c:pt>
                      <c:pt idx="465">
                        <c:v>287</c:v>
                      </c:pt>
                      <c:pt idx="466">
                        <c:v>287</c:v>
                      </c:pt>
                      <c:pt idx="467">
                        <c:v>286</c:v>
                      </c:pt>
                      <c:pt idx="468">
                        <c:v>288</c:v>
                      </c:pt>
                      <c:pt idx="469">
                        <c:v>287</c:v>
                      </c:pt>
                      <c:pt idx="470">
                        <c:v>284</c:v>
                      </c:pt>
                      <c:pt idx="471">
                        <c:v>287</c:v>
                      </c:pt>
                      <c:pt idx="472">
                        <c:v>288</c:v>
                      </c:pt>
                      <c:pt idx="473">
                        <c:v>286</c:v>
                      </c:pt>
                      <c:pt idx="474">
                        <c:v>287</c:v>
                      </c:pt>
                      <c:pt idx="475">
                        <c:v>286</c:v>
                      </c:pt>
                      <c:pt idx="476">
                        <c:v>289</c:v>
                      </c:pt>
                      <c:pt idx="477">
                        <c:v>288</c:v>
                      </c:pt>
                      <c:pt idx="478">
                        <c:v>285</c:v>
                      </c:pt>
                      <c:pt idx="479">
                        <c:v>289</c:v>
                      </c:pt>
                      <c:pt idx="480">
                        <c:v>289</c:v>
                      </c:pt>
                      <c:pt idx="481">
                        <c:v>286</c:v>
                      </c:pt>
                      <c:pt idx="482">
                        <c:v>287</c:v>
                      </c:pt>
                      <c:pt idx="483">
                        <c:v>288</c:v>
                      </c:pt>
                      <c:pt idx="484">
                        <c:v>288</c:v>
                      </c:pt>
                      <c:pt idx="485">
                        <c:v>287</c:v>
                      </c:pt>
                      <c:pt idx="486">
                        <c:v>285</c:v>
                      </c:pt>
                      <c:pt idx="487">
                        <c:v>289</c:v>
                      </c:pt>
                      <c:pt idx="488">
                        <c:v>289</c:v>
                      </c:pt>
                      <c:pt idx="489">
                        <c:v>286</c:v>
                      </c:pt>
                      <c:pt idx="490">
                        <c:v>287</c:v>
                      </c:pt>
                      <c:pt idx="491">
                        <c:v>287</c:v>
                      </c:pt>
                      <c:pt idx="492">
                        <c:v>288</c:v>
                      </c:pt>
                      <c:pt idx="493">
                        <c:v>287</c:v>
                      </c:pt>
                      <c:pt idx="494">
                        <c:v>286</c:v>
                      </c:pt>
                      <c:pt idx="495">
                        <c:v>288</c:v>
                      </c:pt>
                      <c:pt idx="496">
                        <c:v>288</c:v>
                      </c:pt>
                      <c:pt idx="497">
                        <c:v>287</c:v>
                      </c:pt>
                      <c:pt idx="498">
                        <c:v>287</c:v>
                      </c:pt>
                      <c:pt idx="499">
                        <c:v>287</c:v>
                      </c:pt>
                      <c:pt idx="500">
                        <c:v>289</c:v>
                      </c:pt>
                      <c:pt idx="501">
                        <c:v>286</c:v>
                      </c:pt>
                      <c:pt idx="502">
                        <c:v>285</c:v>
                      </c:pt>
                      <c:pt idx="503">
                        <c:v>288</c:v>
                      </c:pt>
                      <c:pt idx="504">
                        <c:v>289</c:v>
                      </c:pt>
                      <c:pt idx="505">
                        <c:v>287</c:v>
                      </c:pt>
                      <c:pt idx="506">
                        <c:v>287</c:v>
                      </c:pt>
                      <c:pt idx="507">
                        <c:v>288</c:v>
                      </c:pt>
                      <c:pt idx="508">
                        <c:v>288</c:v>
                      </c:pt>
                      <c:pt idx="509">
                        <c:v>287</c:v>
                      </c:pt>
                      <c:pt idx="510">
                        <c:v>286</c:v>
                      </c:pt>
                      <c:pt idx="511">
                        <c:v>289</c:v>
                      </c:pt>
                      <c:pt idx="512">
                        <c:v>288</c:v>
                      </c:pt>
                      <c:pt idx="513">
                        <c:v>286</c:v>
                      </c:pt>
                      <c:pt idx="514">
                        <c:v>289</c:v>
                      </c:pt>
                      <c:pt idx="515">
                        <c:v>289</c:v>
                      </c:pt>
                      <c:pt idx="516">
                        <c:v>289</c:v>
                      </c:pt>
                      <c:pt idx="517">
                        <c:v>288</c:v>
                      </c:pt>
                      <c:pt idx="518">
                        <c:v>286</c:v>
                      </c:pt>
                      <c:pt idx="519">
                        <c:v>289</c:v>
                      </c:pt>
                      <c:pt idx="520">
                        <c:v>289</c:v>
                      </c:pt>
                      <c:pt idx="521">
                        <c:v>287</c:v>
                      </c:pt>
                      <c:pt idx="522">
                        <c:v>289</c:v>
                      </c:pt>
                      <c:pt idx="523">
                        <c:v>290</c:v>
                      </c:pt>
                      <c:pt idx="524">
                        <c:v>292</c:v>
                      </c:pt>
                      <c:pt idx="525">
                        <c:v>293</c:v>
                      </c:pt>
                      <c:pt idx="526">
                        <c:v>290</c:v>
                      </c:pt>
                      <c:pt idx="527">
                        <c:v>293</c:v>
                      </c:pt>
                      <c:pt idx="528">
                        <c:v>294</c:v>
                      </c:pt>
                      <c:pt idx="529">
                        <c:v>292</c:v>
                      </c:pt>
                      <c:pt idx="530">
                        <c:v>293</c:v>
                      </c:pt>
                      <c:pt idx="531">
                        <c:v>294</c:v>
                      </c:pt>
                      <c:pt idx="532">
                        <c:v>294</c:v>
                      </c:pt>
                      <c:pt idx="533">
                        <c:v>293</c:v>
                      </c:pt>
                      <c:pt idx="534">
                        <c:v>291</c:v>
                      </c:pt>
                      <c:pt idx="535">
                        <c:v>295</c:v>
                      </c:pt>
                      <c:pt idx="536">
                        <c:v>295</c:v>
                      </c:pt>
                      <c:pt idx="537">
                        <c:v>291</c:v>
                      </c:pt>
                      <c:pt idx="538">
                        <c:v>293</c:v>
                      </c:pt>
                      <c:pt idx="539">
                        <c:v>294</c:v>
                      </c:pt>
                      <c:pt idx="540">
                        <c:v>293</c:v>
                      </c:pt>
                      <c:pt idx="541">
                        <c:v>292</c:v>
                      </c:pt>
                      <c:pt idx="542">
                        <c:v>291</c:v>
                      </c:pt>
                      <c:pt idx="543">
                        <c:v>294</c:v>
                      </c:pt>
                      <c:pt idx="544">
                        <c:v>293</c:v>
                      </c:pt>
                      <c:pt idx="545">
                        <c:v>293</c:v>
                      </c:pt>
                      <c:pt idx="546">
                        <c:v>293</c:v>
                      </c:pt>
                      <c:pt idx="547">
                        <c:v>293</c:v>
                      </c:pt>
                      <c:pt idx="548">
                        <c:v>294</c:v>
                      </c:pt>
                      <c:pt idx="549">
                        <c:v>293</c:v>
                      </c:pt>
                      <c:pt idx="550">
                        <c:v>291</c:v>
                      </c:pt>
                      <c:pt idx="551">
                        <c:v>294</c:v>
                      </c:pt>
                      <c:pt idx="552">
                        <c:v>294</c:v>
                      </c:pt>
                      <c:pt idx="553">
                        <c:v>292</c:v>
                      </c:pt>
                      <c:pt idx="554">
                        <c:v>292</c:v>
                      </c:pt>
                      <c:pt idx="555">
                        <c:v>294</c:v>
                      </c:pt>
                      <c:pt idx="556">
                        <c:v>295</c:v>
                      </c:pt>
                      <c:pt idx="557">
                        <c:v>292</c:v>
                      </c:pt>
                      <c:pt idx="558">
                        <c:v>292</c:v>
                      </c:pt>
                      <c:pt idx="559">
                        <c:v>294</c:v>
                      </c:pt>
                      <c:pt idx="560">
                        <c:v>294</c:v>
                      </c:pt>
                      <c:pt idx="561">
                        <c:v>291</c:v>
                      </c:pt>
                      <c:pt idx="562">
                        <c:v>293</c:v>
                      </c:pt>
                      <c:pt idx="563">
                        <c:v>293</c:v>
                      </c:pt>
                      <c:pt idx="564">
                        <c:v>293</c:v>
                      </c:pt>
                      <c:pt idx="565">
                        <c:v>293</c:v>
                      </c:pt>
                      <c:pt idx="566">
                        <c:v>292</c:v>
                      </c:pt>
                      <c:pt idx="567">
                        <c:v>295</c:v>
                      </c:pt>
                      <c:pt idx="568">
                        <c:v>293</c:v>
                      </c:pt>
                      <c:pt idx="569">
                        <c:v>291</c:v>
                      </c:pt>
                      <c:pt idx="570">
                        <c:v>294</c:v>
                      </c:pt>
                      <c:pt idx="571">
                        <c:v>294</c:v>
                      </c:pt>
                      <c:pt idx="572">
                        <c:v>292</c:v>
                      </c:pt>
                      <c:pt idx="573">
                        <c:v>294</c:v>
                      </c:pt>
                      <c:pt idx="574">
                        <c:v>291</c:v>
                      </c:pt>
                      <c:pt idx="575">
                        <c:v>294</c:v>
                      </c:pt>
                      <c:pt idx="576">
                        <c:v>294</c:v>
                      </c:pt>
                      <c:pt idx="577">
                        <c:v>292</c:v>
                      </c:pt>
                      <c:pt idx="578">
                        <c:v>294</c:v>
                      </c:pt>
                      <c:pt idx="579">
                        <c:v>294</c:v>
                      </c:pt>
                      <c:pt idx="580">
                        <c:v>294</c:v>
                      </c:pt>
                      <c:pt idx="581">
                        <c:v>293</c:v>
                      </c:pt>
                      <c:pt idx="582">
                        <c:v>292</c:v>
                      </c:pt>
                      <c:pt idx="583">
                        <c:v>295</c:v>
                      </c:pt>
                      <c:pt idx="584">
                        <c:v>294</c:v>
                      </c:pt>
                      <c:pt idx="585">
                        <c:v>291</c:v>
                      </c:pt>
                      <c:pt idx="586">
                        <c:v>295</c:v>
                      </c:pt>
                      <c:pt idx="587">
                        <c:v>296</c:v>
                      </c:pt>
                      <c:pt idx="588">
                        <c:v>293</c:v>
                      </c:pt>
                      <c:pt idx="589">
                        <c:v>293</c:v>
                      </c:pt>
                      <c:pt idx="590">
                        <c:v>294</c:v>
                      </c:pt>
                      <c:pt idx="591">
                        <c:v>296</c:v>
                      </c:pt>
                      <c:pt idx="592">
                        <c:v>293</c:v>
                      </c:pt>
                      <c:pt idx="593">
                        <c:v>292</c:v>
                      </c:pt>
                      <c:pt idx="594">
                        <c:v>294</c:v>
                      </c:pt>
                      <c:pt idx="595">
                        <c:v>294</c:v>
                      </c:pt>
                      <c:pt idx="596">
                        <c:v>294</c:v>
                      </c:pt>
                      <c:pt idx="597">
                        <c:v>294</c:v>
                      </c:pt>
                      <c:pt idx="598">
                        <c:v>293</c:v>
                      </c:pt>
                      <c:pt idx="599">
                        <c:v>295</c:v>
                      </c:pt>
                      <c:pt idx="600">
                        <c:v>293</c:v>
                      </c:pt>
                      <c:pt idx="601">
                        <c:v>293</c:v>
                      </c:pt>
                      <c:pt idx="602">
                        <c:v>294</c:v>
                      </c:pt>
                      <c:pt idx="603">
                        <c:v>294</c:v>
                      </c:pt>
                      <c:pt idx="604">
                        <c:v>293</c:v>
                      </c:pt>
                      <c:pt idx="605">
                        <c:v>292</c:v>
                      </c:pt>
                      <c:pt idx="606">
                        <c:v>292</c:v>
                      </c:pt>
                      <c:pt idx="607">
                        <c:v>296</c:v>
                      </c:pt>
                      <c:pt idx="608">
                        <c:v>294</c:v>
                      </c:pt>
                      <c:pt idx="609">
                        <c:v>291</c:v>
                      </c:pt>
                      <c:pt idx="610">
                        <c:v>295</c:v>
                      </c:pt>
                      <c:pt idx="611">
                        <c:v>295</c:v>
                      </c:pt>
                      <c:pt idx="612">
                        <c:v>293</c:v>
                      </c:pt>
                      <c:pt idx="613">
                        <c:v>294</c:v>
                      </c:pt>
                      <c:pt idx="614">
                        <c:v>294</c:v>
                      </c:pt>
                      <c:pt idx="615">
                        <c:v>295</c:v>
                      </c:pt>
                      <c:pt idx="616">
                        <c:v>292</c:v>
                      </c:pt>
                      <c:pt idx="617">
                        <c:v>293</c:v>
                      </c:pt>
                      <c:pt idx="618">
                        <c:v>295</c:v>
                      </c:pt>
                      <c:pt idx="619">
                        <c:v>295</c:v>
                      </c:pt>
                      <c:pt idx="620">
                        <c:v>294</c:v>
                      </c:pt>
                      <c:pt idx="621">
                        <c:v>294</c:v>
                      </c:pt>
                      <c:pt idx="622">
                        <c:v>292</c:v>
                      </c:pt>
                      <c:pt idx="623">
                        <c:v>292</c:v>
                      </c:pt>
                      <c:pt idx="624">
                        <c:v>291</c:v>
                      </c:pt>
                      <c:pt idx="625">
                        <c:v>287</c:v>
                      </c:pt>
                      <c:pt idx="626">
                        <c:v>289</c:v>
                      </c:pt>
                      <c:pt idx="627">
                        <c:v>290</c:v>
                      </c:pt>
                      <c:pt idx="628">
                        <c:v>287</c:v>
                      </c:pt>
                      <c:pt idx="629">
                        <c:v>288</c:v>
                      </c:pt>
                      <c:pt idx="630">
                        <c:v>288</c:v>
                      </c:pt>
                      <c:pt idx="631">
                        <c:v>288</c:v>
                      </c:pt>
                      <c:pt idx="632">
                        <c:v>286</c:v>
                      </c:pt>
                      <c:pt idx="633">
                        <c:v>284</c:v>
                      </c:pt>
                      <c:pt idx="634">
                        <c:v>288</c:v>
                      </c:pt>
                      <c:pt idx="635">
                        <c:v>287</c:v>
                      </c:pt>
                      <c:pt idx="636">
                        <c:v>284</c:v>
                      </c:pt>
                      <c:pt idx="637">
                        <c:v>286</c:v>
                      </c:pt>
                      <c:pt idx="638">
                        <c:v>288</c:v>
                      </c:pt>
                      <c:pt idx="639">
                        <c:v>287</c:v>
                      </c:pt>
                      <c:pt idx="640">
                        <c:v>286</c:v>
                      </c:pt>
                      <c:pt idx="641">
                        <c:v>284</c:v>
                      </c:pt>
                      <c:pt idx="642">
                        <c:v>287</c:v>
                      </c:pt>
                      <c:pt idx="643">
                        <c:v>286</c:v>
                      </c:pt>
                      <c:pt idx="644">
                        <c:v>285</c:v>
                      </c:pt>
                      <c:pt idx="645">
                        <c:v>288</c:v>
                      </c:pt>
                      <c:pt idx="646">
                        <c:v>287</c:v>
                      </c:pt>
                      <c:pt idx="647">
                        <c:v>286</c:v>
                      </c:pt>
                      <c:pt idx="648">
                        <c:v>286</c:v>
                      </c:pt>
                      <c:pt idx="649">
                        <c:v>284</c:v>
                      </c:pt>
                      <c:pt idx="650">
                        <c:v>287</c:v>
                      </c:pt>
                      <c:pt idx="651">
                        <c:v>287</c:v>
                      </c:pt>
                      <c:pt idx="652">
                        <c:v>286</c:v>
                      </c:pt>
                      <c:pt idx="653">
                        <c:v>285</c:v>
                      </c:pt>
                      <c:pt idx="654">
                        <c:v>287</c:v>
                      </c:pt>
                      <c:pt idx="655">
                        <c:v>287</c:v>
                      </c:pt>
                      <c:pt idx="656">
                        <c:v>284</c:v>
                      </c:pt>
                      <c:pt idx="657">
                        <c:v>284</c:v>
                      </c:pt>
                      <c:pt idx="658">
                        <c:v>288</c:v>
                      </c:pt>
                      <c:pt idx="659">
                        <c:v>287</c:v>
                      </c:pt>
                      <c:pt idx="660">
                        <c:v>284</c:v>
                      </c:pt>
                      <c:pt idx="661">
                        <c:v>287</c:v>
                      </c:pt>
                      <c:pt idx="662">
                        <c:v>287</c:v>
                      </c:pt>
                      <c:pt idx="663">
                        <c:v>286</c:v>
                      </c:pt>
                      <c:pt idx="664">
                        <c:v>285</c:v>
                      </c:pt>
                      <c:pt idx="665">
                        <c:v>285</c:v>
                      </c:pt>
                      <c:pt idx="666">
                        <c:v>287</c:v>
                      </c:pt>
                      <c:pt idx="667">
                        <c:v>286</c:v>
                      </c:pt>
                      <c:pt idx="668">
                        <c:v>285</c:v>
                      </c:pt>
                      <c:pt idx="669">
                        <c:v>287</c:v>
                      </c:pt>
                      <c:pt idx="670">
                        <c:v>287</c:v>
                      </c:pt>
                      <c:pt idx="671">
                        <c:v>287</c:v>
                      </c:pt>
                      <c:pt idx="672">
                        <c:v>287</c:v>
                      </c:pt>
                      <c:pt idx="673">
                        <c:v>285</c:v>
                      </c:pt>
                      <c:pt idx="674">
                        <c:v>288</c:v>
                      </c:pt>
                      <c:pt idx="675">
                        <c:v>287</c:v>
                      </c:pt>
                      <c:pt idx="676">
                        <c:v>285</c:v>
                      </c:pt>
                      <c:pt idx="677">
                        <c:v>287</c:v>
                      </c:pt>
                      <c:pt idx="678">
                        <c:v>287</c:v>
                      </c:pt>
                      <c:pt idx="679">
                        <c:v>287</c:v>
                      </c:pt>
                      <c:pt idx="680">
                        <c:v>287</c:v>
                      </c:pt>
                      <c:pt idx="681">
                        <c:v>285</c:v>
                      </c:pt>
                      <c:pt idx="682">
                        <c:v>289</c:v>
                      </c:pt>
                      <c:pt idx="683">
                        <c:v>287</c:v>
                      </c:pt>
                      <c:pt idx="684">
                        <c:v>284</c:v>
                      </c:pt>
                      <c:pt idx="685">
                        <c:v>288</c:v>
                      </c:pt>
                      <c:pt idx="686">
                        <c:v>288</c:v>
                      </c:pt>
                      <c:pt idx="687">
                        <c:v>286</c:v>
                      </c:pt>
                      <c:pt idx="688">
                        <c:v>286</c:v>
                      </c:pt>
                      <c:pt idx="689">
                        <c:v>286</c:v>
                      </c:pt>
                      <c:pt idx="690">
                        <c:v>287</c:v>
                      </c:pt>
                      <c:pt idx="691">
                        <c:v>287</c:v>
                      </c:pt>
                      <c:pt idx="692">
                        <c:v>285</c:v>
                      </c:pt>
                      <c:pt idx="693">
                        <c:v>288</c:v>
                      </c:pt>
                      <c:pt idx="694">
                        <c:v>287</c:v>
                      </c:pt>
                      <c:pt idx="695">
                        <c:v>286</c:v>
                      </c:pt>
                      <c:pt idx="696">
                        <c:v>286</c:v>
                      </c:pt>
                      <c:pt idx="697">
                        <c:v>286</c:v>
                      </c:pt>
                      <c:pt idx="698">
                        <c:v>286</c:v>
                      </c:pt>
                      <c:pt idx="699">
                        <c:v>287</c:v>
                      </c:pt>
                      <c:pt idx="700">
                        <c:v>285</c:v>
                      </c:pt>
                      <c:pt idx="701">
                        <c:v>287</c:v>
                      </c:pt>
                      <c:pt idx="702">
                        <c:v>287</c:v>
                      </c:pt>
                      <c:pt idx="703">
                        <c:v>285</c:v>
                      </c:pt>
                      <c:pt idx="704">
                        <c:v>285</c:v>
                      </c:pt>
                      <c:pt idx="705">
                        <c:v>285</c:v>
                      </c:pt>
                      <c:pt idx="706">
                        <c:v>288</c:v>
                      </c:pt>
                      <c:pt idx="707">
                        <c:v>286</c:v>
                      </c:pt>
                      <c:pt idx="708">
                        <c:v>283</c:v>
                      </c:pt>
                      <c:pt idx="709">
                        <c:v>287</c:v>
                      </c:pt>
                      <c:pt idx="710">
                        <c:v>287</c:v>
                      </c:pt>
                      <c:pt idx="711">
                        <c:v>286</c:v>
                      </c:pt>
                      <c:pt idx="712">
                        <c:v>285</c:v>
                      </c:pt>
                      <c:pt idx="713">
                        <c:v>286</c:v>
                      </c:pt>
                      <c:pt idx="714">
                        <c:v>287</c:v>
                      </c:pt>
                      <c:pt idx="715">
                        <c:v>285</c:v>
                      </c:pt>
                      <c:pt idx="716">
                        <c:v>284</c:v>
                      </c:pt>
                      <c:pt idx="717">
                        <c:v>288</c:v>
                      </c:pt>
                      <c:pt idx="718">
                        <c:v>286</c:v>
                      </c:pt>
                      <c:pt idx="719">
                        <c:v>285</c:v>
                      </c:pt>
                      <c:pt idx="720">
                        <c:v>286</c:v>
                      </c:pt>
                      <c:pt idx="721">
                        <c:v>286</c:v>
                      </c:pt>
                      <c:pt idx="722">
                        <c:v>287</c:v>
                      </c:pt>
                      <c:pt idx="723">
                        <c:v>287</c:v>
                      </c:pt>
                      <c:pt idx="724">
                        <c:v>284</c:v>
                      </c:pt>
                      <c:pt idx="725">
                        <c:v>286</c:v>
                      </c:pt>
                      <c:pt idx="726">
                        <c:v>287</c:v>
                      </c:pt>
                      <c:pt idx="727">
                        <c:v>285</c:v>
                      </c:pt>
                      <c:pt idx="728">
                        <c:v>286</c:v>
                      </c:pt>
                      <c:pt idx="729">
                        <c:v>285</c:v>
                      </c:pt>
                      <c:pt idx="730">
                        <c:v>287</c:v>
                      </c:pt>
                      <c:pt idx="731">
                        <c:v>287</c:v>
                      </c:pt>
                      <c:pt idx="732">
                        <c:v>284</c:v>
                      </c:pt>
                      <c:pt idx="733">
                        <c:v>288</c:v>
                      </c:pt>
                      <c:pt idx="734">
                        <c:v>287</c:v>
                      </c:pt>
                      <c:pt idx="735">
                        <c:v>284</c:v>
                      </c:pt>
                      <c:pt idx="736">
                        <c:v>286</c:v>
                      </c:pt>
                      <c:pt idx="737">
                        <c:v>287</c:v>
                      </c:pt>
                      <c:pt idx="738">
                        <c:v>286</c:v>
                      </c:pt>
                      <c:pt idx="739">
                        <c:v>285</c:v>
                      </c:pt>
                      <c:pt idx="740">
                        <c:v>284</c:v>
                      </c:pt>
                      <c:pt idx="741">
                        <c:v>287</c:v>
                      </c:pt>
                      <c:pt idx="742">
                        <c:v>287</c:v>
                      </c:pt>
                      <c:pt idx="743">
                        <c:v>285</c:v>
                      </c:pt>
                      <c:pt idx="744">
                        <c:v>287</c:v>
                      </c:pt>
                      <c:pt idx="745">
                        <c:v>286</c:v>
                      </c:pt>
                      <c:pt idx="746">
                        <c:v>287</c:v>
                      </c:pt>
                      <c:pt idx="747">
                        <c:v>286</c:v>
                      </c:pt>
                      <c:pt idx="748">
                        <c:v>284</c:v>
                      </c:pt>
                      <c:pt idx="749">
                        <c:v>286</c:v>
                      </c:pt>
                      <c:pt idx="750">
                        <c:v>287</c:v>
                      </c:pt>
                      <c:pt idx="751">
                        <c:v>284</c:v>
                      </c:pt>
                      <c:pt idx="752">
                        <c:v>286</c:v>
                      </c:pt>
                      <c:pt idx="753">
                        <c:v>287</c:v>
                      </c:pt>
                      <c:pt idx="754">
                        <c:v>287</c:v>
                      </c:pt>
                      <c:pt idx="755">
                        <c:v>285</c:v>
                      </c:pt>
                      <c:pt idx="756">
                        <c:v>284</c:v>
                      </c:pt>
                      <c:pt idx="757">
                        <c:v>288</c:v>
                      </c:pt>
                      <c:pt idx="758">
                        <c:v>286</c:v>
                      </c:pt>
                      <c:pt idx="759">
                        <c:v>284</c:v>
                      </c:pt>
                      <c:pt idx="760">
                        <c:v>285</c:v>
                      </c:pt>
                      <c:pt idx="761">
                        <c:v>286</c:v>
                      </c:pt>
                      <c:pt idx="762">
                        <c:v>287</c:v>
                      </c:pt>
                      <c:pt idx="763">
                        <c:v>286</c:v>
                      </c:pt>
                      <c:pt idx="764">
                        <c:v>285</c:v>
                      </c:pt>
                      <c:pt idx="765">
                        <c:v>287</c:v>
                      </c:pt>
                      <c:pt idx="766">
                        <c:v>286</c:v>
                      </c:pt>
                      <c:pt idx="767">
                        <c:v>284</c:v>
                      </c:pt>
                      <c:pt idx="768">
                        <c:v>287</c:v>
                      </c:pt>
                      <c:pt idx="769">
                        <c:v>286</c:v>
                      </c:pt>
                      <c:pt idx="770">
                        <c:v>287</c:v>
                      </c:pt>
                      <c:pt idx="771">
                        <c:v>285</c:v>
                      </c:pt>
                      <c:pt idx="772">
                        <c:v>284</c:v>
                      </c:pt>
                      <c:pt idx="773">
                        <c:v>287</c:v>
                      </c:pt>
                      <c:pt idx="774">
                        <c:v>287</c:v>
                      </c:pt>
                      <c:pt idx="775">
                        <c:v>285</c:v>
                      </c:pt>
                      <c:pt idx="776">
                        <c:v>286</c:v>
                      </c:pt>
                      <c:pt idx="777">
                        <c:v>287</c:v>
                      </c:pt>
                      <c:pt idx="778">
                        <c:v>287</c:v>
                      </c:pt>
                      <c:pt idx="779">
                        <c:v>286</c:v>
                      </c:pt>
                      <c:pt idx="780">
                        <c:v>283</c:v>
                      </c:pt>
                      <c:pt idx="781">
                        <c:v>287</c:v>
                      </c:pt>
                      <c:pt idx="782">
                        <c:v>286</c:v>
                      </c:pt>
                      <c:pt idx="783">
                        <c:v>285</c:v>
                      </c:pt>
                      <c:pt idx="784">
                        <c:v>290</c:v>
                      </c:pt>
                      <c:pt idx="785">
                        <c:v>291</c:v>
                      </c:pt>
                      <c:pt idx="786">
                        <c:v>289</c:v>
                      </c:pt>
                      <c:pt idx="787">
                        <c:v>291</c:v>
                      </c:pt>
                      <c:pt idx="788">
                        <c:v>291</c:v>
                      </c:pt>
                      <c:pt idx="789">
                        <c:v>294</c:v>
                      </c:pt>
                      <c:pt idx="790">
                        <c:v>293</c:v>
                      </c:pt>
                      <c:pt idx="791">
                        <c:v>291</c:v>
                      </c:pt>
                      <c:pt idx="792">
                        <c:v>294</c:v>
                      </c:pt>
                      <c:pt idx="793">
                        <c:v>294</c:v>
                      </c:pt>
                      <c:pt idx="794">
                        <c:v>293</c:v>
                      </c:pt>
                      <c:pt idx="795">
                        <c:v>293</c:v>
                      </c:pt>
                      <c:pt idx="796">
                        <c:v>291</c:v>
                      </c:pt>
                      <c:pt idx="797">
                        <c:v>293</c:v>
                      </c:pt>
                      <c:pt idx="798">
                        <c:v>293</c:v>
                      </c:pt>
                      <c:pt idx="799">
                        <c:v>291</c:v>
                      </c:pt>
                      <c:pt idx="800">
                        <c:v>293</c:v>
                      </c:pt>
                      <c:pt idx="801">
                        <c:v>293</c:v>
                      </c:pt>
                      <c:pt idx="802">
                        <c:v>292</c:v>
                      </c:pt>
                      <c:pt idx="803">
                        <c:v>293</c:v>
                      </c:pt>
                      <c:pt idx="804">
                        <c:v>291</c:v>
                      </c:pt>
                      <c:pt idx="805">
                        <c:v>296</c:v>
                      </c:pt>
                      <c:pt idx="806">
                        <c:v>294</c:v>
                      </c:pt>
                      <c:pt idx="807">
                        <c:v>292</c:v>
                      </c:pt>
                      <c:pt idx="808">
                        <c:v>295</c:v>
                      </c:pt>
                      <c:pt idx="809">
                        <c:v>295</c:v>
                      </c:pt>
                      <c:pt idx="810">
                        <c:v>293</c:v>
                      </c:pt>
                      <c:pt idx="811">
                        <c:v>293</c:v>
                      </c:pt>
                      <c:pt idx="812">
                        <c:v>293</c:v>
                      </c:pt>
                      <c:pt idx="813">
                        <c:v>294</c:v>
                      </c:pt>
                      <c:pt idx="814">
                        <c:v>293</c:v>
                      </c:pt>
                      <c:pt idx="815">
                        <c:v>292</c:v>
                      </c:pt>
                      <c:pt idx="816">
                        <c:v>295</c:v>
                      </c:pt>
                      <c:pt idx="817">
                        <c:v>294</c:v>
                      </c:pt>
                      <c:pt idx="818">
                        <c:v>293</c:v>
                      </c:pt>
                      <c:pt idx="819">
                        <c:v>293</c:v>
                      </c:pt>
                      <c:pt idx="820">
                        <c:v>292</c:v>
                      </c:pt>
                      <c:pt idx="821">
                        <c:v>295</c:v>
                      </c:pt>
                      <c:pt idx="822">
                        <c:v>294</c:v>
                      </c:pt>
                      <c:pt idx="823">
                        <c:v>291</c:v>
                      </c:pt>
                      <c:pt idx="824">
                        <c:v>295</c:v>
                      </c:pt>
                      <c:pt idx="825">
                        <c:v>294</c:v>
                      </c:pt>
                      <c:pt idx="826">
                        <c:v>293</c:v>
                      </c:pt>
                      <c:pt idx="827">
                        <c:v>293</c:v>
                      </c:pt>
                      <c:pt idx="828">
                        <c:v>292</c:v>
                      </c:pt>
                      <c:pt idx="829">
                        <c:v>295</c:v>
                      </c:pt>
                      <c:pt idx="830">
                        <c:v>293</c:v>
                      </c:pt>
                      <c:pt idx="831">
                        <c:v>291</c:v>
                      </c:pt>
                      <c:pt idx="832">
                        <c:v>295</c:v>
                      </c:pt>
                      <c:pt idx="833">
                        <c:v>293</c:v>
                      </c:pt>
                      <c:pt idx="834">
                        <c:v>292</c:v>
                      </c:pt>
                      <c:pt idx="835">
                        <c:v>294</c:v>
                      </c:pt>
                      <c:pt idx="836">
                        <c:v>293</c:v>
                      </c:pt>
                      <c:pt idx="837">
                        <c:v>294</c:v>
                      </c:pt>
                      <c:pt idx="838">
                        <c:v>293</c:v>
                      </c:pt>
                      <c:pt idx="839">
                        <c:v>291</c:v>
                      </c:pt>
                      <c:pt idx="840">
                        <c:v>294</c:v>
                      </c:pt>
                      <c:pt idx="841">
                        <c:v>293</c:v>
                      </c:pt>
                      <c:pt idx="842">
                        <c:v>292</c:v>
                      </c:pt>
                      <c:pt idx="843">
                        <c:v>293</c:v>
                      </c:pt>
                      <c:pt idx="844">
                        <c:v>292</c:v>
                      </c:pt>
                      <c:pt idx="845">
                        <c:v>294</c:v>
                      </c:pt>
                      <c:pt idx="846">
                        <c:v>294</c:v>
                      </c:pt>
                      <c:pt idx="847">
                        <c:v>291</c:v>
                      </c:pt>
                      <c:pt idx="848">
                        <c:v>293</c:v>
                      </c:pt>
                      <c:pt idx="849">
                        <c:v>295</c:v>
                      </c:pt>
                      <c:pt idx="850">
                        <c:v>292</c:v>
                      </c:pt>
                      <c:pt idx="851">
                        <c:v>292</c:v>
                      </c:pt>
                      <c:pt idx="852">
                        <c:v>293</c:v>
                      </c:pt>
                      <c:pt idx="853">
                        <c:v>294</c:v>
                      </c:pt>
                      <c:pt idx="854">
                        <c:v>293</c:v>
                      </c:pt>
                      <c:pt idx="855">
                        <c:v>290</c:v>
                      </c:pt>
                      <c:pt idx="856">
                        <c:v>295</c:v>
                      </c:pt>
                      <c:pt idx="857">
                        <c:v>294</c:v>
                      </c:pt>
                      <c:pt idx="858">
                        <c:v>291</c:v>
                      </c:pt>
                      <c:pt idx="859">
                        <c:v>293</c:v>
                      </c:pt>
                      <c:pt idx="860">
                        <c:v>294</c:v>
                      </c:pt>
                      <c:pt idx="861">
                        <c:v>293</c:v>
                      </c:pt>
                      <c:pt idx="862">
                        <c:v>292</c:v>
                      </c:pt>
                      <c:pt idx="863">
                        <c:v>292</c:v>
                      </c:pt>
                      <c:pt idx="864">
                        <c:v>293</c:v>
                      </c:pt>
                      <c:pt idx="865">
                        <c:v>293</c:v>
                      </c:pt>
                      <c:pt idx="866">
                        <c:v>293</c:v>
                      </c:pt>
                      <c:pt idx="867">
                        <c:v>293</c:v>
                      </c:pt>
                      <c:pt idx="868">
                        <c:v>293</c:v>
                      </c:pt>
                      <c:pt idx="869">
                        <c:v>294</c:v>
                      </c:pt>
                      <c:pt idx="870">
                        <c:v>293</c:v>
                      </c:pt>
                      <c:pt idx="871">
                        <c:v>290</c:v>
                      </c:pt>
                      <c:pt idx="872">
                        <c:v>293</c:v>
                      </c:pt>
                      <c:pt idx="873">
                        <c:v>294</c:v>
                      </c:pt>
                      <c:pt idx="874">
                        <c:v>291</c:v>
                      </c:pt>
                      <c:pt idx="875">
                        <c:v>291</c:v>
                      </c:pt>
                      <c:pt idx="876">
                        <c:v>293</c:v>
                      </c:pt>
                      <c:pt idx="877">
                        <c:v>294</c:v>
                      </c:pt>
                      <c:pt idx="878">
                        <c:v>291</c:v>
                      </c:pt>
                      <c:pt idx="879">
                        <c:v>290</c:v>
                      </c:pt>
                      <c:pt idx="880">
                        <c:v>293</c:v>
                      </c:pt>
                      <c:pt idx="881">
                        <c:v>292</c:v>
                      </c:pt>
                      <c:pt idx="882">
                        <c:v>290</c:v>
                      </c:pt>
                      <c:pt idx="883">
                        <c:v>292</c:v>
                      </c:pt>
                      <c:pt idx="884">
                        <c:v>292</c:v>
                      </c:pt>
                      <c:pt idx="885">
                        <c:v>291</c:v>
                      </c:pt>
                      <c:pt idx="886">
                        <c:v>290</c:v>
                      </c:pt>
                      <c:pt idx="887">
                        <c:v>287</c:v>
                      </c:pt>
                      <c:pt idx="888">
                        <c:v>292</c:v>
                      </c:pt>
                      <c:pt idx="889">
                        <c:v>289</c:v>
                      </c:pt>
                      <c:pt idx="890">
                        <c:v>289</c:v>
                      </c:pt>
                      <c:pt idx="891">
                        <c:v>289</c:v>
                      </c:pt>
                      <c:pt idx="892">
                        <c:v>289</c:v>
                      </c:pt>
                      <c:pt idx="893">
                        <c:v>289</c:v>
                      </c:pt>
                      <c:pt idx="894">
                        <c:v>289</c:v>
                      </c:pt>
                      <c:pt idx="895">
                        <c:v>285</c:v>
                      </c:pt>
                      <c:pt idx="896">
                        <c:v>289</c:v>
                      </c:pt>
                      <c:pt idx="897">
                        <c:v>289</c:v>
                      </c:pt>
                      <c:pt idx="898">
                        <c:v>285</c:v>
                      </c:pt>
                      <c:pt idx="899">
                        <c:v>287</c:v>
                      </c:pt>
                      <c:pt idx="900">
                        <c:v>287</c:v>
                      </c:pt>
                      <c:pt idx="901">
                        <c:v>287</c:v>
                      </c:pt>
                      <c:pt idx="902">
                        <c:v>286</c:v>
                      </c:pt>
                      <c:pt idx="903">
                        <c:v>285</c:v>
                      </c:pt>
                      <c:pt idx="904">
                        <c:v>287</c:v>
                      </c:pt>
                      <c:pt idx="905">
                        <c:v>287</c:v>
                      </c:pt>
                      <c:pt idx="906">
                        <c:v>283</c:v>
                      </c:pt>
                      <c:pt idx="907">
                        <c:v>287</c:v>
                      </c:pt>
                      <c:pt idx="908">
                        <c:v>287</c:v>
                      </c:pt>
                      <c:pt idx="909">
                        <c:v>285</c:v>
                      </c:pt>
                      <c:pt idx="910">
                        <c:v>286</c:v>
                      </c:pt>
                      <c:pt idx="911">
                        <c:v>285</c:v>
                      </c:pt>
                      <c:pt idx="912">
                        <c:v>287</c:v>
                      </c:pt>
                      <c:pt idx="913">
                        <c:v>286</c:v>
                      </c:pt>
                      <c:pt idx="914">
                        <c:v>284</c:v>
                      </c:pt>
                      <c:pt idx="915">
                        <c:v>286</c:v>
                      </c:pt>
                      <c:pt idx="916">
                        <c:v>285</c:v>
                      </c:pt>
                      <c:pt idx="917">
                        <c:v>284</c:v>
                      </c:pt>
                      <c:pt idx="918">
                        <c:v>285</c:v>
                      </c:pt>
                      <c:pt idx="919">
                        <c:v>284</c:v>
                      </c:pt>
                      <c:pt idx="920">
                        <c:v>286</c:v>
                      </c:pt>
                      <c:pt idx="921">
                        <c:v>286</c:v>
                      </c:pt>
                      <c:pt idx="922">
                        <c:v>283</c:v>
                      </c:pt>
                      <c:pt idx="923">
                        <c:v>285</c:v>
                      </c:pt>
                      <c:pt idx="924">
                        <c:v>286</c:v>
                      </c:pt>
                      <c:pt idx="925">
                        <c:v>285</c:v>
                      </c:pt>
                      <c:pt idx="926">
                        <c:v>284</c:v>
                      </c:pt>
                      <c:pt idx="927">
                        <c:v>284</c:v>
                      </c:pt>
                      <c:pt idx="928">
                        <c:v>287</c:v>
                      </c:pt>
                      <c:pt idx="929">
                        <c:v>285</c:v>
                      </c:pt>
                      <c:pt idx="930">
                        <c:v>284</c:v>
                      </c:pt>
                      <c:pt idx="931">
                        <c:v>286</c:v>
                      </c:pt>
                      <c:pt idx="932">
                        <c:v>286</c:v>
                      </c:pt>
                      <c:pt idx="933">
                        <c:v>284</c:v>
                      </c:pt>
                      <c:pt idx="934">
                        <c:v>285</c:v>
                      </c:pt>
                      <c:pt idx="935">
                        <c:v>284</c:v>
                      </c:pt>
                      <c:pt idx="936">
                        <c:v>286</c:v>
                      </c:pt>
                      <c:pt idx="937">
                        <c:v>284</c:v>
                      </c:pt>
                      <c:pt idx="938">
                        <c:v>284</c:v>
                      </c:pt>
                      <c:pt idx="939">
                        <c:v>286</c:v>
                      </c:pt>
                      <c:pt idx="940">
                        <c:v>285</c:v>
                      </c:pt>
                      <c:pt idx="941">
                        <c:v>286</c:v>
                      </c:pt>
                      <c:pt idx="942">
                        <c:v>285</c:v>
                      </c:pt>
                      <c:pt idx="943">
                        <c:v>284</c:v>
                      </c:pt>
                      <c:pt idx="944">
                        <c:v>287</c:v>
                      </c:pt>
                      <c:pt idx="945">
                        <c:v>287</c:v>
                      </c:pt>
                      <c:pt idx="946">
                        <c:v>282</c:v>
                      </c:pt>
                      <c:pt idx="947">
                        <c:v>287</c:v>
                      </c:pt>
                      <c:pt idx="948">
                        <c:v>285</c:v>
                      </c:pt>
                      <c:pt idx="949">
                        <c:v>285</c:v>
                      </c:pt>
                      <c:pt idx="950">
                        <c:v>286</c:v>
                      </c:pt>
                      <c:pt idx="951">
                        <c:v>285</c:v>
                      </c:pt>
                      <c:pt idx="952">
                        <c:v>287</c:v>
                      </c:pt>
                      <c:pt idx="953">
                        <c:v>286</c:v>
                      </c:pt>
                      <c:pt idx="954">
                        <c:v>284</c:v>
                      </c:pt>
                      <c:pt idx="955">
                        <c:v>287</c:v>
                      </c:pt>
                      <c:pt idx="956">
                        <c:v>287</c:v>
                      </c:pt>
                      <c:pt idx="957">
                        <c:v>285</c:v>
                      </c:pt>
                      <c:pt idx="958">
                        <c:v>286</c:v>
                      </c:pt>
                      <c:pt idx="959">
                        <c:v>284</c:v>
                      </c:pt>
                      <c:pt idx="960">
                        <c:v>287</c:v>
                      </c:pt>
                      <c:pt idx="961">
                        <c:v>287</c:v>
                      </c:pt>
                      <c:pt idx="962">
                        <c:v>285</c:v>
                      </c:pt>
                      <c:pt idx="963">
                        <c:v>287</c:v>
                      </c:pt>
                      <c:pt idx="964">
                        <c:v>287</c:v>
                      </c:pt>
                      <c:pt idx="965">
                        <c:v>285</c:v>
                      </c:pt>
                      <c:pt idx="966">
                        <c:v>286</c:v>
                      </c:pt>
                      <c:pt idx="967">
                        <c:v>285</c:v>
                      </c:pt>
                      <c:pt idx="968">
                        <c:v>286</c:v>
                      </c:pt>
                      <c:pt idx="969">
                        <c:v>287</c:v>
                      </c:pt>
                      <c:pt idx="970">
                        <c:v>284</c:v>
                      </c:pt>
                      <c:pt idx="971">
                        <c:v>287</c:v>
                      </c:pt>
                      <c:pt idx="972">
                        <c:v>287</c:v>
                      </c:pt>
                      <c:pt idx="973">
                        <c:v>285</c:v>
                      </c:pt>
                      <c:pt idx="974">
                        <c:v>285</c:v>
                      </c:pt>
                      <c:pt idx="975">
                        <c:v>286</c:v>
                      </c:pt>
                      <c:pt idx="976">
                        <c:v>287</c:v>
                      </c:pt>
                      <c:pt idx="977">
                        <c:v>285</c:v>
                      </c:pt>
                      <c:pt idx="978">
                        <c:v>284</c:v>
                      </c:pt>
                      <c:pt idx="979">
                        <c:v>286</c:v>
                      </c:pt>
                      <c:pt idx="980">
                        <c:v>287</c:v>
                      </c:pt>
                      <c:pt idx="981">
                        <c:v>285</c:v>
                      </c:pt>
                      <c:pt idx="982">
                        <c:v>287</c:v>
                      </c:pt>
                      <c:pt idx="983">
                        <c:v>287</c:v>
                      </c:pt>
                      <c:pt idx="984">
                        <c:v>287</c:v>
                      </c:pt>
                      <c:pt idx="985">
                        <c:v>286</c:v>
                      </c:pt>
                      <c:pt idx="986">
                        <c:v>285</c:v>
                      </c:pt>
                      <c:pt idx="987">
                        <c:v>287</c:v>
                      </c:pt>
                      <c:pt idx="988">
                        <c:v>286</c:v>
                      </c:pt>
                      <c:pt idx="989">
                        <c:v>286</c:v>
                      </c:pt>
                      <c:pt idx="990">
                        <c:v>285</c:v>
                      </c:pt>
                      <c:pt idx="991">
                        <c:v>286</c:v>
                      </c:pt>
                      <c:pt idx="992">
                        <c:v>288</c:v>
                      </c:pt>
                      <c:pt idx="993">
                        <c:v>286</c:v>
                      </c:pt>
                      <c:pt idx="994">
                        <c:v>284</c:v>
                      </c:pt>
                      <c:pt idx="995">
                        <c:v>287</c:v>
                      </c:pt>
                      <c:pt idx="996">
                        <c:v>287</c:v>
                      </c:pt>
                      <c:pt idx="997">
                        <c:v>285</c:v>
                      </c:pt>
                      <c:pt idx="998">
                        <c:v>286</c:v>
                      </c:pt>
                      <c:pt idx="999">
                        <c:v>286</c:v>
                      </c:pt>
                      <c:pt idx="1000">
                        <c:v>287</c:v>
                      </c:pt>
                      <c:pt idx="1001">
                        <c:v>286</c:v>
                      </c:pt>
                      <c:pt idx="1002">
                        <c:v>284</c:v>
                      </c:pt>
                      <c:pt idx="1003">
                        <c:v>288</c:v>
                      </c:pt>
                      <c:pt idx="1004">
                        <c:v>287</c:v>
                      </c:pt>
                      <c:pt idx="1005">
                        <c:v>284</c:v>
                      </c:pt>
                      <c:pt idx="1006">
                        <c:v>287</c:v>
                      </c:pt>
                      <c:pt idx="1007">
                        <c:v>287</c:v>
                      </c:pt>
                      <c:pt idx="1008">
                        <c:v>286</c:v>
                      </c:pt>
                      <c:pt idx="1009">
                        <c:v>285</c:v>
                      </c:pt>
                      <c:pt idx="1010">
                        <c:v>284</c:v>
                      </c:pt>
                      <c:pt idx="1011">
                        <c:v>287</c:v>
                      </c:pt>
                      <c:pt idx="1012">
                        <c:v>287</c:v>
                      </c:pt>
                      <c:pt idx="1013">
                        <c:v>285</c:v>
                      </c:pt>
                      <c:pt idx="1014">
                        <c:v>287</c:v>
                      </c:pt>
                      <c:pt idx="1015">
                        <c:v>287</c:v>
                      </c:pt>
                      <c:pt idx="1016">
                        <c:v>287</c:v>
                      </c:pt>
                      <c:pt idx="1017">
                        <c:v>287</c:v>
                      </c:pt>
                      <c:pt idx="1018">
                        <c:v>284</c:v>
                      </c:pt>
                      <c:pt idx="1019">
                        <c:v>287</c:v>
                      </c:pt>
                      <c:pt idx="1020">
                        <c:v>287</c:v>
                      </c:pt>
                      <c:pt idx="1021">
                        <c:v>284</c:v>
                      </c:pt>
                      <c:pt idx="1022">
                        <c:v>286</c:v>
                      </c:pt>
                      <c:pt idx="1023">
                        <c:v>287</c:v>
                      </c:pt>
                      <c:pt idx="1024">
                        <c:v>287</c:v>
                      </c:pt>
                      <c:pt idx="1025">
                        <c:v>285</c:v>
                      </c:pt>
                      <c:pt idx="1026">
                        <c:v>285</c:v>
                      </c:pt>
                      <c:pt idx="1027">
                        <c:v>288</c:v>
                      </c:pt>
                      <c:pt idx="1028">
                        <c:v>287</c:v>
                      </c:pt>
                      <c:pt idx="1029">
                        <c:v>285</c:v>
                      </c:pt>
                      <c:pt idx="1030">
                        <c:v>286</c:v>
                      </c:pt>
                      <c:pt idx="1031">
                        <c:v>287</c:v>
                      </c:pt>
                      <c:pt idx="1032">
                        <c:v>286</c:v>
                      </c:pt>
                      <c:pt idx="1033">
                        <c:v>286</c:v>
                      </c:pt>
                      <c:pt idx="1034">
                        <c:v>285</c:v>
                      </c:pt>
                      <c:pt idx="1035">
                        <c:v>287</c:v>
                      </c:pt>
                      <c:pt idx="1036">
                        <c:v>286</c:v>
                      </c:pt>
                      <c:pt idx="1037">
                        <c:v>285</c:v>
                      </c:pt>
                      <c:pt idx="1038">
                        <c:v>286</c:v>
                      </c:pt>
                      <c:pt idx="1039">
                        <c:v>286</c:v>
                      </c:pt>
                      <c:pt idx="1040">
                        <c:v>285</c:v>
                      </c:pt>
                      <c:pt idx="1041">
                        <c:v>285</c:v>
                      </c:pt>
                      <c:pt idx="1042">
                        <c:v>284</c:v>
                      </c:pt>
                      <c:pt idx="1043">
                        <c:v>288</c:v>
                      </c:pt>
                      <c:pt idx="1044">
                        <c:v>287</c:v>
                      </c:pt>
                      <c:pt idx="1045">
                        <c:v>285</c:v>
                      </c:pt>
                      <c:pt idx="1046">
                        <c:v>288</c:v>
                      </c:pt>
                      <c:pt idx="1047">
                        <c:v>289</c:v>
                      </c:pt>
                      <c:pt idx="1048">
                        <c:v>289</c:v>
                      </c:pt>
                      <c:pt idx="1049">
                        <c:v>289</c:v>
                      </c:pt>
                      <c:pt idx="1050">
                        <c:v>288</c:v>
                      </c:pt>
                      <c:pt idx="1051">
                        <c:v>292</c:v>
                      </c:pt>
                      <c:pt idx="1052">
                        <c:v>290</c:v>
                      </c:pt>
                      <c:pt idx="1053">
                        <c:v>289</c:v>
                      </c:pt>
                      <c:pt idx="1054">
                        <c:v>293</c:v>
                      </c:pt>
                      <c:pt idx="1055">
                        <c:v>292</c:v>
                      </c:pt>
                      <c:pt idx="1056">
                        <c:v>291</c:v>
                      </c:pt>
                      <c:pt idx="1057">
                        <c:v>292</c:v>
                      </c:pt>
                      <c:pt idx="1058">
                        <c:v>291</c:v>
                      </c:pt>
                      <c:pt idx="1059">
                        <c:v>293</c:v>
                      </c:pt>
                      <c:pt idx="1060">
                        <c:v>292</c:v>
                      </c:pt>
                      <c:pt idx="1061">
                        <c:v>290</c:v>
                      </c:pt>
                      <c:pt idx="1062">
                        <c:v>292</c:v>
                      </c:pt>
                      <c:pt idx="1063">
                        <c:v>293</c:v>
                      </c:pt>
                      <c:pt idx="1064">
                        <c:v>292</c:v>
                      </c:pt>
                      <c:pt idx="1065">
                        <c:v>293</c:v>
                      </c:pt>
                      <c:pt idx="1066">
                        <c:v>291</c:v>
                      </c:pt>
                      <c:pt idx="1067">
                        <c:v>294</c:v>
                      </c:pt>
                      <c:pt idx="1068">
                        <c:v>292</c:v>
                      </c:pt>
                      <c:pt idx="1069">
                        <c:v>290</c:v>
                      </c:pt>
                      <c:pt idx="1070">
                        <c:v>293</c:v>
                      </c:pt>
                      <c:pt idx="1071">
                        <c:v>293</c:v>
                      </c:pt>
                      <c:pt idx="1072">
                        <c:v>291</c:v>
                      </c:pt>
                      <c:pt idx="1073">
                        <c:v>292</c:v>
                      </c:pt>
                      <c:pt idx="1074">
                        <c:v>292</c:v>
                      </c:pt>
                      <c:pt idx="1075">
                        <c:v>293</c:v>
                      </c:pt>
                      <c:pt idx="1076">
                        <c:v>292</c:v>
                      </c:pt>
                      <c:pt idx="1077">
                        <c:v>290</c:v>
                      </c:pt>
                      <c:pt idx="1078">
                        <c:v>293</c:v>
                      </c:pt>
                      <c:pt idx="1079">
                        <c:v>292</c:v>
                      </c:pt>
                      <c:pt idx="1080">
                        <c:v>292</c:v>
                      </c:pt>
                      <c:pt idx="1081">
                        <c:v>292</c:v>
                      </c:pt>
                      <c:pt idx="1082">
                        <c:v>290</c:v>
                      </c:pt>
                      <c:pt idx="1083">
                        <c:v>292</c:v>
                      </c:pt>
                      <c:pt idx="1084">
                        <c:v>293</c:v>
                      </c:pt>
                      <c:pt idx="1085">
                        <c:v>291</c:v>
                      </c:pt>
                      <c:pt idx="1086">
                        <c:v>293</c:v>
                      </c:pt>
                      <c:pt idx="1087">
                        <c:v>293</c:v>
                      </c:pt>
                      <c:pt idx="1088">
                        <c:v>292</c:v>
                      </c:pt>
                      <c:pt idx="1089">
                        <c:v>292</c:v>
                      </c:pt>
                      <c:pt idx="1090">
                        <c:v>292</c:v>
                      </c:pt>
                      <c:pt idx="1091">
                        <c:v>293</c:v>
                      </c:pt>
                      <c:pt idx="1092">
                        <c:v>292</c:v>
                      </c:pt>
                      <c:pt idx="1093">
                        <c:v>291</c:v>
                      </c:pt>
                      <c:pt idx="1094">
                        <c:v>292</c:v>
                      </c:pt>
                      <c:pt idx="1095">
                        <c:v>292</c:v>
                      </c:pt>
                      <c:pt idx="1096">
                        <c:v>290</c:v>
                      </c:pt>
                      <c:pt idx="1097">
                        <c:v>292</c:v>
                      </c:pt>
                      <c:pt idx="1098">
                        <c:v>291</c:v>
                      </c:pt>
                      <c:pt idx="1099">
                        <c:v>293</c:v>
                      </c:pt>
                      <c:pt idx="1100">
                        <c:v>292</c:v>
                      </c:pt>
                      <c:pt idx="1101">
                        <c:v>290</c:v>
                      </c:pt>
                      <c:pt idx="1102">
                        <c:v>293</c:v>
                      </c:pt>
                      <c:pt idx="1103">
                        <c:v>293</c:v>
                      </c:pt>
                      <c:pt idx="1104">
                        <c:v>291</c:v>
                      </c:pt>
                      <c:pt idx="1105">
                        <c:v>290</c:v>
                      </c:pt>
                      <c:pt idx="1106">
                        <c:v>293</c:v>
                      </c:pt>
                      <c:pt idx="1107">
                        <c:v>294</c:v>
                      </c:pt>
                      <c:pt idx="1108">
                        <c:v>291</c:v>
                      </c:pt>
                      <c:pt idx="1109">
                        <c:v>291</c:v>
                      </c:pt>
                      <c:pt idx="1110">
                        <c:v>293</c:v>
                      </c:pt>
                      <c:pt idx="1111">
                        <c:v>292</c:v>
                      </c:pt>
                      <c:pt idx="1112">
                        <c:v>291</c:v>
                      </c:pt>
                      <c:pt idx="1113">
                        <c:v>292</c:v>
                      </c:pt>
                      <c:pt idx="1114">
                        <c:v>291</c:v>
                      </c:pt>
                      <c:pt idx="1115">
                        <c:v>293</c:v>
                      </c:pt>
                      <c:pt idx="1116">
                        <c:v>293</c:v>
                      </c:pt>
                      <c:pt idx="1117">
                        <c:v>291</c:v>
                      </c:pt>
                      <c:pt idx="1118">
                        <c:v>292</c:v>
                      </c:pt>
                      <c:pt idx="1119">
                        <c:v>292</c:v>
                      </c:pt>
                      <c:pt idx="1120">
                        <c:v>290</c:v>
                      </c:pt>
                      <c:pt idx="1121">
                        <c:v>290</c:v>
                      </c:pt>
                      <c:pt idx="1122">
                        <c:v>291</c:v>
                      </c:pt>
                      <c:pt idx="1123">
                        <c:v>291</c:v>
                      </c:pt>
                      <c:pt idx="1124">
                        <c:v>290</c:v>
                      </c:pt>
                      <c:pt idx="1125">
                        <c:v>286</c:v>
                      </c:pt>
                      <c:pt idx="1126">
                        <c:v>291</c:v>
                      </c:pt>
                      <c:pt idx="1127">
                        <c:v>289</c:v>
                      </c:pt>
                      <c:pt idx="1128">
                        <c:v>287</c:v>
                      </c:pt>
                      <c:pt idx="1129">
                        <c:v>289</c:v>
                      </c:pt>
                      <c:pt idx="1130">
                        <c:v>289</c:v>
                      </c:pt>
                      <c:pt idx="1131">
                        <c:v>287</c:v>
                      </c:pt>
                      <c:pt idx="1132">
                        <c:v>286</c:v>
                      </c:pt>
                      <c:pt idx="1133">
                        <c:v>285</c:v>
                      </c:pt>
                      <c:pt idx="1134">
                        <c:v>286</c:v>
                      </c:pt>
                      <c:pt idx="1135">
                        <c:v>287</c:v>
                      </c:pt>
                      <c:pt idx="1136">
                        <c:v>285</c:v>
                      </c:pt>
                      <c:pt idx="1137">
                        <c:v>286</c:v>
                      </c:pt>
                      <c:pt idx="1138">
                        <c:v>286</c:v>
                      </c:pt>
                      <c:pt idx="1139">
                        <c:v>286</c:v>
                      </c:pt>
                      <c:pt idx="1140">
                        <c:v>285</c:v>
                      </c:pt>
                      <c:pt idx="1141">
                        <c:v>283</c:v>
                      </c:pt>
                      <c:pt idx="1142">
                        <c:v>286</c:v>
                      </c:pt>
                      <c:pt idx="1143">
                        <c:v>286</c:v>
                      </c:pt>
                      <c:pt idx="1144">
                        <c:v>283</c:v>
                      </c:pt>
                      <c:pt idx="1145">
                        <c:v>284</c:v>
                      </c:pt>
                      <c:pt idx="1146">
                        <c:v>285</c:v>
                      </c:pt>
                      <c:pt idx="1147">
                        <c:v>286</c:v>
                      </c:pt>
                      <c:pt idx="1148">
                        <c:v>283</c:v>
                      </c:pt>
                      <c:pt idx="1149">
                        <c:v>284</c:v>
                      </c:pt>
                      <c:pt idx="1150">
                        <c:v>286</c:v>
                      </c:pt>
                      <c:pt idx="1151">
                        <c:v>285</c:v>
                      </c:pt>
                      <c:pt idx="1152">
                        <c:v>282</c:v>
                      </c:pt>
                      <c:pt idx="1153">
                        <c:v>285</c:v>
                      </c:pt>
                      <c:pt idx="1154">
                        <c:v>285</c:v>
                      </c:pt>
                      <c:pt idx="1155">
                        <c:v>285</c:v>
                      </c:pt>
                      <c:pt idx="1156">
                        <c:v>284</c:v>
                      </c:pt>
                      <c:pt idx="1157">
                        <c:v>283</c:v>
                      </c:pt>
                      <c:pt idx="1158">
                        <c:v>286</c:v>
                      </c:pt>
                      <c:pt idx="1159">
                        <c:v>285</c:v>
                      </c:pt>
                      <c:pt idx="1160">
                        <c:v>284</c:v>
                      </c:pt>
                      <c:pt idx="1161">
                        <c:v>285</c:v>
                      </c:pt>
                      <c:pt idx="1162">
                        <c:v>285</c:v>
                      </c:pt>
                      <c:pt idx="1163">
                        <c:v>286</c:v>
                      </c:pt>
                      <c:pt idx="1164">
                        <c:v>285</c:v>
                      </c:pt>
                      <c:pt idx="1165">
                        <c:v>284</c:v>
                      </c:pt>
                      <c:pt idx="1166">
                        <c:v>287</c:v>
                      </c:pt>
                      <c:pt idx="1167">
                        <c:v>285</c:v>
                      </c:pt>
                      <c:pt idx="1168">
                        <c:v>284</c:v>
                      </c:pt>
                      <c:pt idx="1169">
                        <c:v>286</c:v>
                      </c:pt>
                      <c:pt idx="1170">
                        <c:v>286</c:v>
                      </c:pt>
                      <c:pt idx="1171">
                        <c:v>285</c:v>
                      </c:pt>
                      <c:pt idx="1172">
                        <c:v>285</c:v>
                      </c:pt>
                      <c:pt idx="1173">
                        <c:v>284</c:v>
                      </c:pt>
                      <c:pt idx="1174">
                        <c:v>286</c:v>
                      </c:pt>
                      <c:pt idx="1175">
                        <c:v>285</c:v>
                      </c:pt>
                      <c:pt idx="1176">
                        <c:v>284</c:v>
                      </c:pt>
                      <c:pt idx="1177">
                        <c:v>286</c:v>
                      </c:pt>
                      <c:pt idx="1178">
                        <c:v>285</c:v>
                      </c:pt>
                      <c:pt idx="1179">
                        <c:v>286</c:v>
                      </c:pt>
                      <c:pt idx="1180">
                        <c:v>286</c:v>
                      </c:pt>
                      <c:pt idx="1181">
                        <c:v>283</c:v>
                      </c:pt>
                      <c:pt idx="1182">
                        <c:v>287</c:v>
                      </c:pt>
                      <c:pt idx="1183">
                        <c:v>286</c:v>
                      </c:pt>
                      <c:pt idx="1184">
                        <c:v>283</c:v>
                      </c:pt>
                      <c:pt idx="1185">
                        <c:v>286</c:v>
                      </c:pt>
                      <c:pt idx="1186">
                        <c:v>287</c:v>
                      </c:pt>
                      <c:pt idx="1187">
                        <c:v>285</c:v>
                      </c:pt>
                      <c:pt idx="1188">
                        <c:v>284</c:v>
                      </c:pt>
                      <c:pt idx="1189">
                        <c:v>284</c:v>
                      </c:pt>
                      <c:pt idx="1190">
                        <c:v>287</c:v>
                      </c:pt>
                      <c:pt idx="1191">
                        <c:v>285</c:v>
                      </c:pt>
                      <c:pt idx="1192">
                        <c:v>284</c:v>
                      </c:pt>
                      <c:pt idx="1193">
                        <c:v>285</c:v>
                      </c:pt>
                      <c:pt idx="1194">
                        <c:v>285</c:v>
                      </c:pt>
                      <c:pt idx="1195">
                        <c:v>285</c:v>
                      </c:pt>
                      <c:pt idx="1196">
                        <c:v>284</c:v>
                      </c:pt>
                      <c:pt idx="1197">
                        <c:v>283</c:v>
                      </c:pt>
                      <c:pt idx="1198">
                        <c:v>285</c:v>
                      </c:pt>
                      <c:pt idx="1199">
                        <c:v>285</c:v>
                      </c:pt>
                      <c:pt idx="1200">
                        <c:v>283</c:v>
                      </c:pt>
                      <c:pt idx="1201">
                        <c:v>285</c:v>
                      </c:pt>
                      <c:pt idx="1202">
                        <c:v>286</c:v>
                      </c:pt>
                      <c:pt idx="1203">
                        <c:v>285</c:v>
                      </c:pt>
                      <c:pt idx="1204">
                        <c:v>284</c:v>
                      </c:pt>
                      <c:pt idx="1205">
                        <c:v>284</c:v>
                      </c:pt>
                      <c:pt idx="1206">
                        <c:v>286</c:v>
                      </c:pt>
                      <c:pt idx="1207">
                        <c:v>284</c:v>
                      </c:pt>
                      <c:pt idx="1208">
                        <c:v>282</c:v>
                      </c:pt>
                      <c:pt idx="1209">
                        <c:v>286</c:v>
                      </c:pt>
                      <c:pt idx="1210">
                        <c:v>285</c:v>
                      </c:pt>
                      <c:pt idx="1211">
                        <c:v>285</c:v>
                      </c:pt>
                      <c:pt idx="1212">
                        <c:v>285</c:v>
                      </c:pt>
                      <c:pt idx="1213">
                        <c:v>284</c:v>
                      </c:pt>
                      <c:pt idx="1214">
                        <c:v>286</c:v>
                      </c:pt>
                      <c:pt idx="1215">
                        <c:v>285</c:v>
                      </c:pt>
                      <c:pt idx="1216">
                        <c:v>283</c:v>
                      </c:pt>
                      <c:pt idx="1217">
                        <c:v>286</c:v>
                      </c:pt>
                      <c:pt idx="1218">
                        <c:v>285</c:v>
                      </c:pt>
                      <c:pt idx="1219">
                        <c:v>285</c:v>
                      </c:pt>
                      <c:pt idx="1220">
                        <c:v>285</c:v>
                      </c:pt>
                      <c:pt idx="1221">
                        <c:v>284</c:v>
                      </c:pt>
                      <c:pt idx="1222">
                        <c:v>287</c:v>
                      </c:pt>
                      <c:pt idx="1223">
                        <c:v>286</c:v>
                      </c:pt>
                      <c:pt idx="1224">
                        <c:v>282</c:v>
                      </c:pt>
                      <c:pt idx="1225">
                        <c:v>287</c:v>
                      </c:pt>
                      <c:pt idx="1226">
                        <c:v>286</c:v>
                      </c:pt>
                      <c:pt idx="1227">
                        <c:v>284</c:v>
                      </c:pt>
                      <c:pt idx="1228">
                        <c:v>285</c:v>
                      </c:pt>
                      <c:pt idx="1229">
                        <c:v>284</c:v>
                      </c:pt>
                      <c:pt idx="1230">
                        <c:v>287</c:v>
                      </c:pt>
                      <c:pt idx="1231">
                        <c:v>285</c:v>
                      </c:pt>
                      <c:pt idx="1232">
                        <c:v>284</c:v>
                      </c:pt>
                      <c:pt idx="1233">
                        <c:v>287</c:v>
                      </c:pt>
                      <c:pt idx="1234">
                        <c:v>286</c:v>
                      </c:pt>
                      <c:pt idx="1235">
                        <c:v>284</c:v>
                      </c:pt>
                      <c:pt idx="1236">
                        <c:v>285</c:v>
                      </c:pt>
                      <c:pt idx="1237">
                        <c:v>285</c:v>
                      </c:pt>
                      <c:pt idx="1238">
                        <c:v>286</c:v>
                      </c:pt>
                      <c:pt idx="1239">
                        <c:v>286</c:v>
                      </c:pt>
                      <c:pt idx="1240">
                        <c:v>282</c:v>
                      </c:pt>
                      <c:pt idx="1241">
                        <c:v>285</c:v>
                      </c:pt>
                      <c:pt idx="1242">
                        <c:v>287</c:v>
                      </c:pt>
                      <c:pt idx="1243">
                        <c:v>284</c:v>
                      </c:pt>
                      <c:pt idx="1244">
                        <c:v>284</c:v>
                      </c:pt>
                      <c:pt idx="1245">
                        <c:v>285</c:v>
                      </c:pt>
                      <c:pt idx="1246">
                        <c:v>287</c:v>
                      </c:pt>
                      <c:pt idx="1247">
                        <c:v>285</c:v>
                      </c:pt>
                      <c:pt idx="1248">
                        <c:v>283</c:v>
                      </c:pt>
                      <c:pt idx="1249">
                        <c:v>286</c:v>
                      </c:pt>
                      <c:pt idx="1250">
                        <c:v>285</c:v>
                      </c:pt>
                      <c:pt idx="1251">
                        <c:v>282</c:v>
                      </c:pt>
                      <c:pt idx="1252">
                        <c:v>284</c:v>
                      </c:pt>
                      <c:pt idx="1253">
                        <c:v>285</c:v>
                      </c:pt>
                      <c:pt idx="1254">
                        <c:v>286</c:v>
                      </c:pt>
                      <c:pt idx="1255">
                        <c:v>285</c:v>
                      </c:pt>
                      <c:pt idx="1256">
                        <c:v>283</c:v>
                      </c:pt>
                      <c:pt idx="1257">
                        <c:v>285</c:v>
                      </c:pt>
                      <c:pt idx="1258">
                        <c:v>285</c:v>
                      </c:pt>
                      <c:pt idx="1259">
                        <c:v>285</c:v>
                      </c:pt>
                      <c:pt idx="1260">
                        <c:v>284</c:v>
                      </c:pt>
                      <c:pt idx="1261">
                        <c:v>285</c:v>
                      </c:pt>
                      <c:pt idx="1262">
                        <c:v>286</c:v>
                      </c:pt>
                      <c:pt idx="1263">
                        <c:v>285</c:v>
                      </c:pt>
                      <c:pt idx="1264">
                        <c:v>284</c:v>
                      </c:pt>
                      <c:pt idx="1265">
                        <c:v>287</c:v>
                      </c:pt>
                      <c:pt idx="1266">
                        <c:v>287</c:v>
                      </c:pt>
                      <c:pt idx="1267">
                        <c:v>284</c:v>
                      </c:pt>
                      <c:pt idx="1268">
                        <c:v>286</c:v>
                      </c:pt>
                      <c:pt idx="1269">
                        <c:v>286</c:v>
                      </c:pt>
                      <c:pt idx="1270">
                        <c:v>285</c:v>
                      </c:pt>
                      <c:pt idx="1271">
                        <c:v>285</c:v>
                      </c:pt>
                      <c:pt idx="1272">
                        <c:v>284</c:v>
                      </c:pt>
                      <c:pt idx="1273">
                        <c:v>287</c:v>
                      </c:pt>
                      <c:pt idx="1274">
                        <c:v>286</c:v>
                      </c:pt>
                      <c:pt idx="1275">
                        <c:v>284</c:v>
                      </c:pt>
                      <c:pt idx="1276">
                        <c:v>286</c:v>
                      </c:pt>
                      <c:pt idx="1277">
                        <c:v>285</c:v>
                      </c:pt>
                      <c:pt idx="1278">
                        <c:v>286</c:v>
                      </c:pt>
                      <c:pt idx="1279">
                        <c:v>286</c:v>
                      </c:pt>
                      <c:pt idx="1280">
                        <c:v>283</c:v>
                      </c:pt>
                      <c:pt idx="1281">
                        <c:v>287</c:v>
                      </c:pt>
                      <c:pt idx="1282">
                        <c:v>286</c:v>
                      </c:pt>
                      <c:pt idx="1283">
                        <c:v>285</c:v>
                      </c:pt>
                      <c:pt idx="1284">
                        <c:v>286</c:v>
                      </c:pt>
                      <c:pt idx="1285">
                        <c:v>287</c:v>
                      </c:pt>
                      <c:pt idx="1286">
                        <c:v>288</c:v>
                      </c:pt>
                      <c:pt idx="1287">
                        <c:v>286</c:v>
                      </c:pt>
                      <c:pt idx="1288">
                        <c:v>286</c:v>
                      </c:pt>
                      <c:pt idx="1289">
                        <c:v>290</c:v>
                      </c:pt>
                      <c:pt idx="1290">
                        <c:v>289</c:v>
                      </c:pt>
                      <c:pt idx="1291">
                        <c:v>286</c:v>
                      </c:pt>
                      <c:pt idx="1292">
                        <c:v>290</c:v>
                      </c:pt>
                      <c:pt idx="1293">
                        <c:v>288</c:v>
                      </c:pt>
                      <c:pt idx="1294">
                        <c:v>290</c:v>
                      </c:pt>
                      <c:pt idx="1295">
                        <c:v>291</c:v>
                      </c:pt>
                      <c:pt idx="1296">
                        <c:v>288</c:v>
                      </c:pt>
                      <c:pt idx="1297">
                        <c:v>291</c:v>
                      </c:pt>
                      <c:pt idx="1298">
                        <c:v>290</c:v>
                      </c:pt>
                      <c:pt idx="1299">
                        <c:v>288</c:v>
                      </c:pt>
                      <c:pt idx="1300">
                        <c:v>288</c:v>
                      </c:pt>
                      <c:pt idx="1301">
                        <c:v>290</c:v>
                      </c:pt>
                      <c:pt idx="1302">
                        <c:v>289</c:v>
                      </c:pt>
                      <c:pt idx="1303">
                        <c:v>289</c:v>
                      </c:pt>
                      <c:pt idx="1304">
                        <c:v>288</c:v>
                      </c:pt>
                      <c:pt idx="1305">
                        <c:v>291</c:v>
                      </c:pt>
                      <c:pt idx="1306">
                        <c:v>291</c:v>
                      </c:pt>
                      <c:pt idx="1307">
                        <c:v>287</c:v>
                      </c:pt>
                      <c:pt idx="1308">
                        <c:v>291</c:v>
                      </c:pt>
                      <c:pt idx="1309">
                        <c:v>291</c:v>
                      </c:pt>
                      <c:pt idx="1310">
                        <c:v>290</c:v>
                      </c:pt>
                      <c:pt idx="1311">
                        <c:v>289</c:v>
                      </c:pt>
                      <c:pt idx="1312">
                        <c:v>289</c:v>
                      </c:pt>
                      <c:pt idx="1313">
                        <c:v>290</c:v>
                      </c:pt>
                      <c:pt idx="1314">
                        <c:v>290</c:v>
                      </c:pt>
                      <c:pt idx="1315">
                        <c:v>289</c:v>
                      </c:pt>
                      <c:pt idx="1316">
                        <c:v>292</c:v>
                      </c:pt>
                      <c:pt idx="1317">
                        <c:v>291</c:v>
                      </c:pt>
                      <c:pt idx="1318">
                        <c:v>290</c:v>
                      </c:pt>
                      <c:pt idx="1319">
                        <c:v>290</c:v>
                      </c:pt>
                      <c:pt idx="1320">
                        <c:v>288</c:v>
                      </c:pt>
                      <c:pt idx="1321">
                        <c:v>292</c:v>
                      </c:pt>
                      <c:pt idx="1322">
                        <c:v>290</c:v>
                      </c:pt>
                      <c:pt idx="1323">
                        <c:v>288</c:v>
                      </c:pt>
                      <c:pt idx="1324">
                        <c:v>290</c:v>
                      </c:pt>
                      <c:pt idx="1325">
                        <c:v>291</c:v>
                      </c:pt>
                      <c:pt idx="1326">
                        <c:v>291</c:v>
                      </c:pt>
                      <c:pt idx="1327">
                        <c:v>291</c:v>
                      </c:pt>
                      <c:pt idx="1328">
                        <c:v>289</c:v>
                      </c:pt>
                      <c:pt idx="1329">
                        <c:v>292</c:v>
                      </c:pt>
                      <c:pt idx="1330">
                        <c:v>289</c:v>
                      </c:pt>
                      <c:pt idx="1331">
                        <c:v>288</c:v>
                      </c:pt>
                      <c:pt idx="1332">
                        <c:v>292</c:v>
                      </c:pt>
                      <c:pt idx="1333">
                        <c:v>290</c:v>
                      </c:pt>
                      <c:pt idx="1334">
                        <c:v>290</c:v>
                      </c:pt>
                      <c:pt idx="1335">
                        <c:v>290</c:v>
                      </c:pt>
                      <c:pt idx="1336">
                        <c:v>289</c:v>
                      </c:pt>
                      <c:pt idx="1337">
                        <c:v>292</c:v>
                      </c:pt>
                      <c:pt idx="1338">
                        <c:v>290</c:v>
                      </c:pt>
                      <c:pt idx="1339">
                        <c:v>289</c:v>
                      </c:pt>
                      <c:pt idx="1340">
                        <c:v>290</c:v>
                      </c:pt>
                      <c:pt idx="1341">
                        <c:v>290</c:v>
                      </c:pt>
                      <c:pt idx="1342">
                        <c:v>289</c:v>
                      </c:pt>
                      <c:pt idx="1343">
                        <c:v>289</c:v>
                      </c:pt>
                      <c:pt idx="1344">
                        <c:v>288</c:v>
                      </c:pt>
                      <c:pt idx="1345">
                        <c:v>290</c:v>
                      </c:pt>
                      <c:pt idx="1346">
                        <c:v>289</c:v>
                      </c:pt>
                      <c:pt idx="1347">
                        <c:v>285</c:v>
                      </c:pt>
                      <c:pt idx="1348">
                        <c:v>289</c:v>
                      </c:pt>
                      <c:pt idx="1349">
                        <c:v>289</c:v>
                      </c:pt>
                      <c:pt idx="1350">
                        <c:v>287</c:v>
                      </c:pt>
                      <c:pt idx="1351">
                        <c:v>288</c:v>
                      </c:pt>
                      <c:pt idx="1352">
                        <c:v>288</c:v>
                      </c:pt>
                      <c:pt idx="1353">
                        <c:v>290</c:v>
                      </c:pt>
                      <c:pt idx="1354">
                        <c:v>289</c:v>
                      </c:pt>
                      <c:pt idx="1355">
                        <c:v>286</c:v>
                      </c:pt>
                      <c:pt idx="1356">
                        <c:v>290</c:v>
                      </c:pt>
                      <c:pt idx="1357">
                        <c:v>290</c:v>
                      </c:pt>
                      <c:pt idx="1358">
                        <c:v>289</c:v>
                      </c:pt>
                      <c:pt idx="1359">
                        <c:v>289</c:v>
                      </c:pt>
                      <c:pt idx="1360">
                        <c:v>288</c:v>
                      </c:pt>
                      <c:pt idx="1361">
                        <c:v>290</c:v>
                      </c:pt>
                      <c:pt idx="1362">
                        <c:v>290</c:v>
                      </c:pt>
                      <c:pt idx="1363">
                        <c:v>287</c:v>
                      </c:pt>
                      <c:pt idx="1364">
                        <c:v>290</c:v>
                      </c:pt>
                      <c:pt idx="1365">
                        <c:v>290</c:v>
                      </c:pt>
                      <c:pt idx="1366">
                        <c:v>288</c:v>
                      </c:pt>
                      <c:pt idx="1367">
                        <c:v>289</c:v>
                      </c:pt>
                      <c:pt idx="1368">
                        <c:v>290</c:v>
                      </c:pt>
                      <c:pt idx="1369">
                        <c:v>290</c:v>
                      </c:pt>
                      <c:pt idx="1370">
                        <c:v>289</c:v>
                      </c:pt>
                      <c:pt idx="1371">
                        <c:v>288</c:v>
                      </c:pt>
                      <c:pt idx="1372">
                        <c:v>291</c:v>
                      </c:pt>
                      <c:pt idx="1373">
                        <c:v>288</c:v>
                      </c:pt>
                      <c:pt idx="1374">
                        <c:v>288</c:v>
                      </c:pt>
                      <c:pt idx="1375">
                        <c:v>289</c:v>
                      </c:pt>
                      <c:pt idx="1376">
                        <c:v>289</c:v>
                      </c:pt>
                      <c:pt idx="1377">
                        <c:v>289</c:v>
                      </c:pt>
                      <c:pt idx="1378">
                        <c:v>289</c:v>
                      </c:pt>
                      <c:pt idx="1379">
                        <c:v>287</c:v>
                      </c:pt>
                      <c:pt idx="1380">
                        <c:v>289</c:v>
                      </c:pt>
                      <c:pt idx="1381">
                        <c:v>287</c:v>
                      </c:pt>
                      <c:pt idx="1382">
                        <c:v>286</c:v>
                      </c:pt>
                      <c:pt idx="1383">
                        <c:v>285</c:v>
                      </c:pt>
                      <c:pt idx="1384">
                        <c:v>285</c:v>
                      </c:pt>
                      <c:pt idx="1385">
                        <c:v>287</c:v>
                      </c:pt>
                      <c:pt idx="1386">
                        <c:v>284</c:v>
                      </c:pt>
                      <c:pt idx="1387">
                        <c:v>283</c:v>
                      </c:pt>
                      <c:pt idx="1388">
                        <c:v>287</c:v>
                      </c:pt>
                      <c:pt idx="1389">
                        <c:v>285</c:v>
                      </c:pt>
                      <c:pt idx="1390">
                        <c:v>284</c:v>
                      </c:pt>
                      <c:pt idx="1391">
                        <c:v>285</c:v>
                      </c:pt>
                      <c:pt idx="1392">
                        <c:v>285</c:v>
                      </c:pt>
                      <c:pt idx="1393">
                        <c:v>286</c:v>
                      </c:pt>
                      <c:pt idx="1394">
                        <c:v>284</c:v>
                      </c:pt>
                      <c:pt idx="1395">
                        <c:v>282</c:v>
                      </c:pt>
                      <c:pt idx="1396">
                        <c:v>286</c:v>
                      </c:pt>
                      <c:pt idx="1397">
                        <c:v>286</c:v>
                      </c:pt>
                      <c:pt idx="1398">
                        <c:v>284</c:v>
                      </c:pt>
                      <c:pt idx="1399">
                        <c:v>287</c:v>
                      </c:pt>
                      <c:pt idx="1400">
                        <c:v>285</c:v>
                      </c:pt>
                      <c:pt idx="1401">
                        <c:v>286</c:v>
                      </c:pt>
                      <c:pt idx="1402">
                        <c:v>286</c:v>
                      </c:pt>
                      <c:pt idx="1403">
                        <c:v>282</c:v>
                      </c:pt>
                      <c:pt idx="1404">
                        <c:v>286</c:v>
                      </c:pt>
                      <c:pt idx="1405">
                        <c:v>286</c:v>
                      </c:pt>
                      <c:pt idx="1406">
                        <c:v>282</c:v>
                      </c:pt>
                      <c:pt idx="1407">
                        <c:v>285</c:v>
                      </c:pt>
                      <c:pt idx="1408">
                        <c:v>284</c:v>
                      </c:pt>
                      <c:pt idx="1409">
                        <c:v>285</c:v>
                      </c:pt>
                      <c:pt idx="1410">
                        <c:v>284</c:v>
                      </c:pt>
                      <c:pt idx="1411">
                        <c:v>282</c:v>
                      </c:pt>
                      <c:pt idx="1412">
                        <c:v>285</c:v>
                      </c:pt>
                      <c:pt idx="1413">
                        <c:v>283</c:v>
                      </c:pt>
                      <c:pt idx="1414">
                        <c:v>281</c:v>
                      </c:pt>
                      <c:pt idx="1415">
                        <c:v>283</c:v>
                      </c:pt>
                      <c:pt idx="1416">
                        <c:v>283</c:v>
                      </c:pt>
                      <c:pt idx="1417">
                        <c:v>282</c:v>
                      </c:pt>
                      <c:pt idx="1418">
                        <c:v>282</c:v>
                      </c:pt>
                      <c:pt idx="1419">
                        <c:v>281</c:v>
                      </c:pt>
                      <c:pt idx="1420">
                        <c:v>283</c:v>
                      </c:pt>
                      <c:pt idx="1421">
                        <c:v>281</c:v>
                      </c:pt>
                      <c:pt idx="1422">
                        <c:v>280</c:v>
                      </c:pt>
                      <c:pt idx="1423">
                        <c:v>281</c:v>
                      </c:pt>
                      <c:pt idx="1424">
                        <c:v>282</c:v>
                      </c:pt>
                      <c:pt idx="1425">
                        <c:v>282</c:v>
                      </c:pt>
                      <c:pt idx="1426">
                        <c:v>281</c:v>
                      </c:pt>
                      <c:pt idx="1427">
                        <c:v>280</c:v>
                      </c:pt>
                      <c:pt idx="1428">
                        <c:v>283</c:v>
                      </c:pt>
                      <c:pt idx="1429">
                        <c:v>282</c:v>
                      </c:pt>
                      <c:pt idx="1430">
                        <c:v>280</c:v>
                      </c:pt>
                      <c:pt idx="1431">
                        <c:v>283</c:v>
                      </c:pt>
                      <c:pt idx="1432">
                        <c:v>283</c:v>
                      </c:pt>
                      <c:pt idx="1433">
                        <c:v>281</c:v>
                      </c:pt>
                      <c:pt idx="1434">
                        <c:v>281</c:v>
                      </c:pt>
                      <c:pt idx="1435">
                        <c:v>280</c:v>
                      </c:pt>
                      <c:pt idx="1436">
                        <c:v>282</c:v>
                      </c:pt>
                      <c:pt idx="1437">
                        <c:v>280</c:v>
                      </c:pt>
                      <c:pt idx="1438">
                        <c:v>280</c:v>
                      </c:pt>
                      <c:pt idx="1439">
                        <c:v>280</c:v>
                      </c:pt>
                      <c:pt idx="1440">
                        <c:v>281</c:v>
                      </c:pt>
                      <c:pt idx="1441">
                        <c:v>282</c:v>
                      </c:pt>
                      <c:pt idx="1442">
                        <c:v>280</c:v>
                      </c:pt>
                      <c:pt idx="1443">
                        <c:v>279</c:v>
                      </c:pt>
                      <c:pt idx="1444">
                        <c:v>281</c:v>
                      </c:pt>
                      <c:pt idx="1445">
                        <c:v>280</c:v>
                      </c:pt>
                      <c:pt idx="1446">
                        <c:v>276</c:v>
                      </c:pt>
                      <c:pt idx="1447">
                        <c:v>281</c:v>
                      </c:pt>
                      <c:pt idx="1448">
                        <c:v>280</c:v>
                      </c:pt>
                      <c:pt idx="1449">
                        <c:v>279</c:v>
                      </c:pt>
                      <c:pt idx="1450">
                        <c:v>277</c:v>
                      </c:pt>
                      <c:pt idx="1451">
                        <c:v>277</c:v>
                      </c:pt>
                      <c:pt idx="1452">
                        <c:v>280</c:v>
                      </c:pt>
                      <c:pt idx="1453">
                        <c:v>277</c:v>
                      </c:pt>
                      <c:pt idx="1454">
                        <c:v>276</c:v>
                      </c:pt>
                      <c:pt idx="1455">
                        <c:v>278</c:v>
                      </c:pt>
                      <c:pt idx="1456">
                        <c:v>276</c:v>
                      </c:pt>
                      <c:pt idx="1457">
                        <c:v>275</c:v>
                      </c:pt>
                      <c:pt idx="1458">
                        <c:v>276</c:v>
                      </c:pt>
                      <c:pt idx="1459">
                        <c:v>273</c:v>
                      </c:pt>
                      <c:pt idx="1460">
                        <c:v>276</c:v>
                      </c:pt>
                      <c:pt idx="1461">
                        <c:v>275</c:v>
                      </c:pt>
                      <c:pt idx="1462">
                        <c:v>272</c:v>
                      </c:pt>
                      <c:pt idx="1463">
                        <c:v>275</c:v>
                      </c:pt>
                      <c:pt idx="1464">
                        <c:v>274</c:v>
                      </c:pt>
                      <c:pt idx="1465">
                        <c:v>273</c:v>
                      </c:pt>
                      <c:pt idx="1466">
                        <c:v>272</c:v>
                      </c:pt>
                      <c:pt idx="1467">
                        <c:v>272</c:v>
                      </c:pt>
                      <c:pt idx="1468">
                        <c:v>274</c:v>
                      </c:pt>
                      <c:pt idx="1469">
                        <c:v>273</c:v>
                      </c:pt>
                      <c:pt idx="1470">
                        <c:v>271</c:v>
                      </c:pt>
                      <c:pt idx="1471">
                        <c:v>273</c:v>
                      </c:pt>
                      <c:pt idx="1472">
                        <c:v>273</c:v>
                      </c:pt>
                      <c:pt idx="1473">
                        <c:v>271</c:v>
                      </c:pt>
                      <c:pt idx="1474">
                        <c:v>272</c:v>
                      </c:pt>
                      <c:pt idx="1475">
                        <c:v>271</c:v>
                      </c:pt>
                      <c:pt idx="1476">
                        <c:v>273</c:v>
                      </c:pt>
                      <c:pt idx="1477">
                        <c:v>272</c:v>
                      </c:pt>
                      <c:pt idx="1478">
                        <c:v>270</c:v>
                      </c:pt>
                      <c:pt idx="1479">
                        <c:v>272</c:v>
                      </c:pt>
                      <c:pt idx="1480">
                        <c:v>273</c:v>
                      </c:pt>
                      <c:pt idx="1481">
                        <c:v>271</c:v>
                      </c:pt>
                      <c:pt idx="1482">
                        <c:v>271</c:v>
                      </c:pt>
                      <c:pt idx="1483">
                        <c:v>272</c:v>
                      </c:pt>
                      <c:pt idx="1484">
                        <c:v>274</c:v>
                      </c:pt>
                      <c:pt idx="1485">
                        <c:v>273</c:v>
                      </c:pt>
                      <c:pt idx="1486">
                        <c:v>271</c:v>
                      </c:pt>
                      <c:pt idx="1487">
                        <c:v>274</c:v>
                      </c:pt>
                      <c:pt idx="1488">
                        <c:v>273</c:v>
                      </c:pt>
                      <c:pt idx="1489">
                        <c:v>271</c:v>
                      </c:pt>
                      <c:pt idx="1490">
                        <c:v>273</c:v>
                      </c:pt>
                      <c:pt idx="1491">
                        <c:v>273</c:v>
                      </c:pt>
                      <c:pt idx="1492">
                        <c:v>273</c:v>
                      </c:pt>
                      <c:pt idx="1493">
                        <c:v>273</c:v>
                      </c:pt>
                      <c:pt idx="1494">
                        <c:v>273</c:v>
                      </c:pt>
                      <c:pt idx="1495">
                        <c:v>274</c:v>
                      </c:pt>
                      <c:pt idx="1496">
                        <c:v>273</c:v>
                      </c:pt>
                      <c:pt idx="1497">
                        <c:v>273</c:v>
                      </c:pt>
                      <c:pt idx="1498">
                        <c:v>272</c:v>
                      </c:pt>
                      <c:pt idx="1499">
                        <c:v>272</c:v>
                      </c:pt>
                      <c:pt idx="1500">
                        <c:v>274</c:v>
                      </c:pt>
                      <c:pt idx="1501">
                        <c:v>272</c:v>
                      </c:pt>
                      <c:pt idx="1502">
                        <c:v>271</c:v>
                      </c:pt>
                      <c:pt idx="1503">
                        <c:v>274</c:v>
                      </c:pt>
                      <c:pt idx="1504">
                        <c:v>273</c:v>
                      </c:pt>
                      <c:pt idx="1505">
                        <c:v>272</c:v>
                      </c:pt>
                      <c:pt idx="1506">
                        <c:v>273</c:v>
                      </c:pt>
                      <c:pt idx="1507">
                        <c:v>273</c:v>
                      </c:pt>
                      <c:pt idx="1508">
                        <c:v>274</c:v>
                      </c:pt>
                      <c:pt idx="1509">
                        <c:v>272</c:v>
                      </c:pt>
                      <c:pt idx="1510">
                        <c:v>271</c:v>
                      </c:pt>
                      <c:pt idx="1511">
                        <c:v>273</c:v>
                      </c:pt>
                      <c:pt idx="1512">
                        <c:v>271</c:v>
                      </c:pt>
                      <c:pt idx="1513">
                        <c:v>271</c:v>
                      </c:pt>
                      <c:pt idx="1514">
                        <c:v>272</c:v>
                      </c:pt>
                      <c:pt idx="1515">
                        <c:v>271</c:v>
                      </c:pt>
                      <c:pt idx="1516">
                        <c:v>273</c:v>
                      </c:pt>
                      <c:pt idx="1517">
                        <c:v>271</c:v>
                      </c:pt>
                      <c:pt idx="1518">
                        <c:v>269</c:v>
                      </c:pt>
                      <c:pt idx="1519">
                        <c:v>272</c:v>
                      </c:pt>
                      <c:pt idx="1520">
                        <c:v>273</c:v>
                      </c:pt>
                      <c:pt idx="1521">
                        <c:v>270</c:v>
                      </c:pt>
                      <c:pt idx="1522">
                        <c:v>272</c:v>
                      </c:pt>
                      <c:pt idx="1523">
                        <c:v>272</c:v>
                      </c:pt>
                      <c:pt idx="1524">
                        <c:v>272</c:v>
                      </c:pt>
                      <c:pt idx="1525">
                        <c:v>272</c:v>
                      </c:pt>
                      <c:pt idx="1526">
                        <c:v>271</c:v>
                      </c:pt>
                      <c:pt idx="1527">
                        <c:v>273</c:v>
                      </c:pt>
                      <c:pt idx="1528">
                        <c:v>272</c:v>
                      </c:pt>
                      <c:pt idx="1529">
                        <c:v>270</c:v>
                      </c:pt>
                      <c:pt idx="1530">
                        <c:v>271</c:v>
                      </c:pt>
                      <c:pt idx="1531">
                        <c:v>271</c:v>
                      </c:pt>
                      <c:pt idx="1532">
                        <c:v>272</c:v>
                      </c:pt>
                      <c:pt idx="1533">
                        <c:v>272</c:v>
                      </c:pt>
                      <c:pt idx="1534">
                        <c:v>268</c:v>
                      </c:pt>
                      <c:pt idx="1535">
                        <c:v>272</c:v>
                      </c:pt>
                      <c:pt idx="1536">
                        <c:v>273</c:v>
                      </c:pt>
                      <c:pt idx="1537">
                        <c:v>270</c:v>
                      </c:pt>
                      <c:pt idx="1538">
                        <c:v>271</c:v>
                      </c:pt>
                      <c:pt idx="1539">
                        <c:v>272</c:v>
                      </c:pt>
                      <c:pt idx="1540">
                        <c:v>272</c:v>
                      </c:pt>
                      <c:pt idx="1541">
                        <c:v>271</c:v>
                      </c:pt>
                      <c:pt idx="1542">
                        <c:v>271</c:v>
                      </c:pt>
                      <c:pt idx="1543">
                        <c:v>273</c:v>
                      </c:pt>
                      <c:pt idx="1544">
                        <c:v>272</c:v>
                      </c:pt>
                      <c:pt idx="1545">
                        <c:v>271</c:v>
                      </c:pt>
                      <c:pt idx="1546">
                        <c:v>273</c:v>
                      </c:pt>
                      <c:pt idx="1547">
                        <c:v>273</c:v>
                      </c:pt>
                      <c:pt idx="1548">
                        <c:v>272</c:v>
                      </c:pt>
                      <c:pt idx="1549">
                        <c:v>272</c:v>
                      </c:pt>
                      <c:pt idx="1550">
                        <c:v>271</c:v>
                      </c:pt>
                      <c:pt idx="1551">
                        <c:v>273</c:v>
                      </c:pt>
                      <c:pt idx="1552">
                        <c:v>273</c:v>
                      </c:pt>
                      <c:pt idx="1553">
                        <c:v>272</c:v>
                      </c:pt>
                      <c:pt idx="1554">
                        <c:v>272</c:v>
                      </c:pt>
                      <c:pt idx="1555">
                        <c:v>275</c:v>
                      </c:pt>
                      <c:pt idx="1556">
                        <c:v>276</c:v>
                      </c:pt>
                      <c:pt idx="1557">
                        <c:v>274</c:v>
                      </c:pt>
                      <c:pt idx="1558">
                        <c:v>275</c:v>
                      </c:pt>
                      <c:pt idx="1559">
                        <c:v>277</c:v>
                      </c:pt>
                      <c:pt idx="1560">
                        <c:v>277</c:v>
                      </c:pt>
                      <c:pt idx="1561">
                        <c:v>276</c:v>
                      </c:pt>
                      <c:pt idx="1562">
                        <c:v>277</c:v>
                      </c:pt>
                      <c:pt idx="1563">
                        <c:v>277</c:v>
                      </c:pt>
                      <c:pt idx="1564">
                        <c:v>277</c:v>
                      </c:pt>
                      <c:pt idx="1565">
                        <c:v>278</c:v>
                      </c:pt>
                      <c:pt idx="1566">
                        <c:v>277</c:v>
                      </c:pt>
                      <c:pt idx="1567">
                        <c:v>280</c:v>
                      </c:pt>
                      <c:pt idx="1568">
                        <c:v>279</c:v>
                      </c:pt>
                      <c:pt idx="1569">
                        <c:v>277</c:v>
                      </c:pt>
                      <c:pt idx="1570">
                        <c:v>277</c:v>
                      </c:pt>
                      <c:pt idx="1571">
                        <c:v>280</c:v>
                      </c:pt>
                      <c:pt idx="1572">
                        <c:v>280</c:v>
                      </c:pt>
                      <c:pt idx="1573">
                        <c:v>278</c:v>
                      </c:pt>
                      <c:pt idx="1574">
                        <c:v>278</c:v>
                      </c:pt>
                      <c:pt idx="1575">
                        <c:v>281</c:v>
                      </c:pt>
                      <c:pt idx="1576">
                        <c:v>279</c:v>
                      </c:pt>
                      <c:pt idx="1577">
                        <c:v>279</c:v>
                      </c:pt>
                      <c:pt idx="1578">
                        <c:v>282</c:v>
                      </c:pt>
                      <c:pt idx="1579">
                        <c:v>281</c:v>
                      </c:pt>
                      <c:pt idx="1580">
                        <c:v>280</c:v>
                      </c:pt>
                      <c:pt idx="1581">
                        <c:v>280</c:v>
                      </c:pt>
                      <c:pt idx="1582">
                        <c:v>280</c:v>
                      </c:pt>
                      <c:pt idx="1583">
                        <c:v>281</c:v>
                      </c:pt>
                      <c:pt idx="1584">
                        <c:v>280</c:v>
                      </c:pt>
                      <c:pt idx="1585">
                        <c:v>279</c:v>
                      </c:pt>
                      <c:pt idx="1586">
                        <c:v>281</c:v>
                      </c:pt>
                      <c:pt idx="1587">
                        <c:v>281</c:v>
                      </c:pt>
                      <c:pt idx="1588">
                        <c:v>281</c:v>
                      </c:pt>
                      <c:pt idx="1589">
                        <c:v>281</c:v>
                      </c:pt>
                      <c:pt idx="1590">
                        <c:v>281</c:v>
                      </c:pt>
                      <c:pt idx="1591">
                        <c:v>284</c:v>
                      </c:pt>
                      <c:pt idx="1592">
                        <c:v>284</c:v>
                      </c:pt>
                      <c:pt idx="1593">
                        <c:v>283</c:v>
                      </c:pt>
                      <c:pt idx="1594">
                        <c:v>286</c:v>
                      </c:pt>
                      <c:pt idx="1595">
                        <c:v>288</c:v>
                      </c:pt>
                      <c:pt idx="1596">
                        <c:v>286</c:v>
                      </c:pt>
                      <c:pt idx="1597">
                        <c:v>288</c:v>
                      </c:pt>
                      <c:pt idx="1598">
                        <c:v>290</c:v>
                      </c:pt>
                      <c:pt idx="1599">
                        <c:v>292</c:v>
                      </c:pt>
                      <c:pt idx="1600">
                        <c:v>292</c:v>
                      </c:pt>
                      <c:pt idx="1601">
                        <c:v>291</c:v>
                      </c:pt>
                      <c:pt idx="1602">
                        <c:v>293</c:v>
                      </c:pt>
                      <c:pt idx="1603">
                        <c:v>293</c:v>
                      </c:pt>
                      <c:pt idx="1604">
                        <c:v>293</c:v>
                      </c:pt>
                      <c:pt idx="1605">
                        <c:v>294</c:v>
                      </c:pt>
                      <c:pt idx="1606">
                        <c:v>294</c:v>
                      </c:pt>
                      <c:pt idx="1607">
                        <c:v>295</c:v>
                      </c:pt>
                      <c:pt idx="1608">
                        <c:v>295</c:v>
                      </c:pt>
                      <c:pt idx="1609">
                        <c:v>294</c:v>
                      </c:pt>
                      <c:pt idx="1610">
                        <c:v>296</c:v>
                      </c:pt>
                      <c:pt idx="1611">
                        <c:v>297</c:v>
                      </c:pt>
                      <c:pt idx="1612">
                        <c:v>294</c:v>
                      </c:pt>
                      <c:pt idx="1613">
                        <c:v>295</c:v>
                      </c:pt>
                      <c:pt idx="1614">
                        <c:v>297</c:v>
                      </c:pt>
                      <c:pt idx="1615">
                        <c:v>298</c:v>
                      </c:pt>
                      <c:pt idx="1616">
                        <c:v>296</c:v>
                      </c:pt>
                      <c:pt idx="1617">
                        <c:v>295</c:v>
                      </c:pt>
                      <c:pt idx="1618">
                        <c:v>296</c:v>
                      </c:pt>
                      <c:pt idx="1619">
                        <c:v>297</c:v>
                      </c:pt>
                      <c:pt idx="1620">
                        <c:v>297</c:v>
                      </c:pt>
                      <c:pt idx="1621">
                        <c:v>296</c:v>
                      </c:pt>
                      <c:pt idx="1622">
                        <c:v>297</c:v>
                      </c:pt>
                      <c:pt idx="1623">
                        <c:v>298</c:v>
                      </c:pt>
                      <c:pt idx="1624">
                        <c:v>297</c:v>
                      </c:pt>
                      <c:pt idx="1625">
                        <c:v>296</c:v>
                      </c:pt>
                      <c:pt idx="1626">
                        <c:v>297</c:v>
                      </c:pt>
                      <c:pt idx="1627">
                        <c:v>298</c:v>
                      </c:pt>
                      <c:pt idx="1628">
                        <c:v>296</c:v>
                      </c:pt>
                      <c:pt idx="1629">
                        <c:v>296</c:v>
                      </c:pt>
                      <c:pt idx="1630">
                        <c:v>297</c:v>
                      </c:pt>
                      <c:pt idx="1631">
                        <c:v>299</c:v>
                      </c:pt>
                      <c:pt idx="1632">
                        <c:v>295</c:v>
                      </c:pt>
                      <c:pt idx="1633">
                        <c:v>294</c:v>
                      </c:pt>
                      <c:pt idx="1634">
                        <c:v>297</c:v>
                      </c:pt>
                      <c:pt idx="1635">
                        <c:v>296</c:v>
                      </c:pt>
                      <c:pt idx="1636">
                        <c:v>295</c:v>
                      </c:pt>
                      <c:pt idx="1637">
                        <c:v>295</c:v>
                      </c:pt>
                      <c:pt idx="1638">
                        <c:v>295</c:v>
                      </c:pt>
                      <c:pt idx="1639">
                        <c:v>295</c:v>
                      </c:pt>
                      <c:pt idx="1640">
                        <c:v>294</c:v>
                      </c:pt>
                      <c:pt idx="1641">
                        <c:v>293</c:v>
                      </c:pt>
                      <c:pt idx="1642">
                        <c:v>295</c:v>
                      </c:pt>
                      <c:pt idx="1643">
                        <c:v>293</c:v>
                      </c:pt>
                      <c:pt idx="1644">
                        <c:v>292</c:v>
                      </c:pt>
                      <c:pt idx="1645">
                        <c:v>291</c:v>
                      </c:pt>
                      <c:pt idx="1646">
                        <c:v>291</c:v>
                      </c:pt>
                      <c:pt idx="1647">
                        <c:v>292</c:v>
                      </c:pt>
                      <c:pt idx="1648">
                        <c:v>289</c:v>
                      </c:pt>
                      <c:pt idx="1649">
                        <c:v>286</c:v>
                      </c:pt>
                      <c:pt idx="1650">
                        <c:v>290</c:v>
                      </c:pt>
                      <c:pt idx="1651">
                        <c:v>289</c:v>
                      </c:pt>
                      <c:pt idx="1652">
                        <c:v>286</c:v>
                      </c:pt>
                      <c:pt idx="1653">
                        <c:v>288</c:v>
                      </c:pt>
                      <c:pt idx="1654">
                        <c:v>288</c:v>
                      </c:pt>
                      <c:pt idx="1655">
                        <c:v>287</c:v>
                      </c:pt>
                      <c:pt idx="1656">
                        <c:v>287</c:v>
                      </c:pt>
                      <c:pt idx="1657">
                        <c:v>286</c:v>
                      </c:pt>
                      <c:pt idx="1658">
                        <c:v>289</c:v>
                      </c:pt>
                      <c:pt idx="1659">
                        <c:v>289</c:v>
                      </c:pt>
                      <c:pt idx="1660">
                        <c:v>286</c:v>
                      </c:pt>
                      <c:pt idx="1661">
                        <c:v>287</c:v>
                      </c:pt>
                      <c:pt idx="1662">
                        <c:v>288</c:v>
                      </c:pt>
                      <c:pt idx="1663">
                        <c:v>289</c:v>
                      </c:pt>
                      <c:pt idx="1664">
                        <c:v>287</c:v>
                      </c:pt>
                      <c:pt idx="1665">
                        <c:v>286</c:v>
                      </c:pt>
                      <c:pt idx="1666">
                        <c:v>289</c:v>
                      </c:pt>
                      <c:pt idx="1667">
                        <c:v>288</c:v>
                      </c:pt>
                      <c:pt idx="1668">
                        <c:v>287</c:v>
                      </c:pt>
                      <c:pt idx="1669">
                        <c:v>288</c:v>
                      </c:pt>
                      <c:pt idx="1670">
                        <c:v>289</c:v>
                      </c:pt>
                      <c:pt idx="1671">
                        <c:v>288</c:v>
                      </c:pt>
                      <c:pt idx="1672">
                        <c:v>289</c:v>
                      </c:pt>
                      <c:pt idx="1673">
                        <c:v>288</c:v>
                      </c:pt>
                      <c:pt idx="1674">
                        <c:v>289</c:v>
                      </c:pt>
                      <c:pt idx="1675">
                        <c:v>288</c:v>
                      </c:pt>
                      <c:pt idx="1676">
                        <c:v>287</c:v>
                      </c:pt>
                      <c:pt idx="1677">
                        <c:v>288</c:v>
                      </c:pt>
                      <c:pt idx="1678">
                        <c:v>288</c:v>
                      </c:pt>
                      <c:pt idx="1679">
                        <c:v>289</c:v>
                      </c:pt>
                      <c:pt idx="1680">
                        <c:v>286</c:v>
                      </c:pt>
                      <c:pt idx="1681">
                        <c:v>286</c:v>
                      </c:pt>
                      <c:pt idx="1682">
                        <c:v>289</c:v>
                      </c:pt>
                      <c:pt idx="1683">
                        <c:v>288</c:v>
                      </c:pt>
                      <c:pt idx="1684">
                        <c:v>286</c:v>
                      </c:pt>
                      <c:pt idx="1685">
                        <c:v>287</c:v>
                      </c:pt>
                      <c:pt idx="1686">
                        <c:v>289</c:v>
                      </c:pt>
                      <c:pt idx="1687">
                        <c:v>288</c:v>
                      </c:pt>
                      <c:pt idx="1688">
                        <c:v>287</c:v>
                      </c:pt>
                      <c:pt idx="1689">
                        <c:v>287</c:v>
                      </c:pt>
                      <c:pt idx="1690">
                        <c:v>289</c:v>
                      </c:pt>
                      <c:pt idx="1691">
                        <c:v>286</c:v>
                      </c:pt>
                      <c:pt idx="1692">
                        <c:v>287</c:v>
                      </c:pt>
                      <c:pt idx="1693">
                        <c:v>289</c:v>
                      </c:pt>
                      <c:pt idx="1694">
                        <c:v>288</c:v>
                      </c:pt>
                      <c:pt idx="1695">
                        <c:v>290</c:v>
                      </c:pt>
                      <c:pt idx="1696">
                        <c:v>287</c:v>
                      </c:pt>
                      <c:pt idx="1697">
                        <c:v>287</c:v>
                      </c:pt>
                      <c:pt idx="1698">
                        <c:v>290</c:v>
                      </c:pt>
                      <c:pt idx="1699">
                        <c:v>289</c:v>
                      </c:pt>
                      <c:pt idx="1700">
                        <c:v>287</c:v>
                      </c:pt>
                      <c:pt idx="1701">
                        <c:v>287</c:v>
                      </c:pt>
                      <c:pt idx="1702">
                        <c:v>290</c:v>
                      </c:pt>
                      <c:pt idx="1703">
                        <c:v>287</c:v>
                      </c:pt>
                      <c:pt idx="1704">
                        <c:v>288</c:v>
                      </c:pt>
                      <c:pt idx="1705">
                        <c:v>289</c:v>
                      </c:pt>
                      <c:pt idx="1706">
                        <c:v>290</c:v>
                      </c:pt>
                      <c:pt idx="1707">
                        <c:v>288</c:v>
                      </c:pt>
                      <c:pt idx="1708">
                        <c:v>287</c:v>
                      </c:pt>
                      <c:pt idx="1709">
                        <c:v>288</c:v>
                      </c:pt>
                      <c:pt idx="1710">
                        <c:v>289</c:v>
                      </c:pt>
                      <c:pt idx="1711">
                        <c:v>289</c:v>
                      </c:pt>
                      <c:pt idx="1712">
                        <c:v>287</c:v>
                      </c:pt>
                      <c:pt idx="1713">
                        <c:v>288</c:v>
                      </c:pt>
                      <c:pt idx="1714">
                        <c:v>290</c:v>
                      </c:pt>
                      <c:pt idx="1715">
                        <c:v>290</c:v>
                      </c:pt>
                      <c:pt idx="1716">
                        <c:v>287</c:v>
                      </c:pt>
                      <c:pt idx="1717">
                        <c:v>289</c:v>
                      </c:pt>
                      <c:pt idx="1718">
                        <c:v>291</c:v>
                      </c:pt>
                      <c:pt idx="1719">
                        <c:v>289</c:v>
                      </c:pt>
                      <c:pt idx="1720">
                        <c:v>288</c:v>
                      </c:pt>
                      <c:pt idx="1721">
                        <c:v>289</c:v>
                      </c:pt>
                      <c:pt idx="1722">
                        <c:v>290</c:v>
                      </c:pt>
                      <c:pt idx="1723">
                        <c:v>289</c:v>
                      </c:pt>
                      <c:pt idx="1724">
                        <c:v>288</c:v>
                      </c:pt>
                      <c:pt idx="1725">
                        <c:v>290</c:v>
                      </c:pt>
                      <c:pt idx="1726">
                        <c:v>291</c:v>
                      </c:pt>
                      <c:pt idx="1727">
                        <c:v>290</c:v>
                      </c:pt>
                      <c:pt idx="1728">
                        <c:v>289</c:v>
                      </c:pt>
                      <c:pt idx="1729">
                        <c:v>289</c:v>
                      </c:pt>
                      <c:pt idx="1730">
                        <c:v>291</c:v>
                      </c:pt>
                      <c:pt idx="1731">
                        <c:v>290</c:v>
                      </c:pt>
                      <c:pt idx="1732">
                        <c:v>288</c:v>
                      </c:pt>
                      <c:pt idx="1733">
                        <c:v>290</c:v>
                      </c:pt>
                      <c:pt idx="1734">
                        <c:v>292</c:v>
                      </c:pt>
                      <c:pt idx="1735">
                        <c:v>289</c:v>
                      </c:pt>
                      <c:pt idx="1736">
                        <c:v>289</c:v>
                      </c:pt>
                      <c:pt idx="1737">
                        <c:v>291</c:v>
                      </c:pt>
                      <c:pt idx="1738">
                        <c:v>293</c:v>
                      </c:pt>
                      <c:pt idx="1739">
                        <c:v>291</c:v>
                      </c:pt>
                      <c:pt idx="1740">
                        <c:v>290</c:v>
                      </c:pt>
                      <c:pt idx="1741">
                        <c:v>294</c:v>
                      </c:pt>
                      <c:pt idx="1742">
                        <c:v>292</c:v>
                      </c:pt>
                      <c:pt idx="1743">
                        <c:v>292</c:v>
                      </c:pt>
                      <c:pt idx="1744">
                        <c:v>292</c:v>
                      </c:pt>
                      <c:pt idx="1745">
                        <c:v>293</c:v>
                      </c:pt>
                      <c:pt idx="1746">
                        <c:v>295</c:v>
                      </c:pt>
                      <c:pt idx="1747">
                        <c:v>294</c:v>
                      </c:pt>
                      <c:pt idx="1748">
                        <c:v>293</c:v>
                      </c:pt>
                      <c:pt idx="1749">
                        <c:v>294</c:v>
                      </c:pt>
                      <c:pt idx="1750">
                        <c:v>295</c:v>
                      </c:pt>
                      <c:pt idx="1751">
                        <c:v>293</c:v>
                      </c:pt>
                      <c:pt idx="1752">
                        <c:v>293</c:v>
                      </c:pt>
                      <c:pt idx="1753">
                        <c:v>293</c:v>
                      </c:pt>
                      <c:pt idx="1754">
                        <c:v>296</c:v>
                      </c:pt>
                      <c:pt idx="1755">
                        <c:v>292</c:v>
                      </c:pt>
                      <c:pt idx="1756">
                        <c:v>292</c:v>
                      </c:pt>
                      <c:pt idx="1757">
                        <c:v>295</c:v>
                      </c:pt>
                      <c:pt idx="1758">
                        <c:v>294</c:v>
                      </c:pt>
                      <c:pt idx="1759">
                        <c:v>292</c:v>
                      </c:pt>
                      <c:pt idx="1760">
                        <c:v>294</c:v>
                      </c:pt>
                      <c:pt idx="1761">
                        <c:v>293</c:v>
                      </c:pt>
                      <c:pt idx="1762">
                        <c:v>294</c:v>
                      </c:pt>
                      <c:pt idx="1763">
                        <c:v>294</c:v>
                      </c:pt>
                      <c:pt idx="1764">
                        <c:v>292</c:v>
                      </c:pt>
                      <c:pt idx="1765">
                        <c:v>294</c:v>
                      </c:pt>
                      <c:pt idx="1766">
                        <c:v>295</c:v>
                      </c:pt>
                      <c:pt idx="1767">
                        <c:v>293</c:v>
                      </c:pt>
                      <c:pt idx="1768">
                        <c:v>293</c:v>
                      </c:pt>
                      <c:pt idx="1769">
                        <c:v>294</c:v>
                      </c:pt>
                      <c:pt idx="1770">
                        <c:v>295</c:v>
                      </c:pt>
                      <c:pt idx="1771">
                        <c:v>293</c:v>
                      </c:pt>
                      <c:pt idx="1772">
                        <c:v>292</c:v>
                      </c:pt>
                      <c:pt idx="1773">
                        <c:v>295</c:v>
                      </c:pt>
                      <c:pt idx="1774">
                        <c:v>294</c:v>
                      </c:pt>
                      <c:pt idx="1775">
                        <c:v>292</c:v>
                      </c:pt>
                      <c:pt idx="1776">
                        <c:v>293</c:v>
                      </c:pt>
                      <c:pt idx="1777">
                        <c:v>294</c:v>
                      </c:pt>
                      <c:pt idx="1778">
                        <c:v>295</c:v>
                      </c:pt>
                      <c:pt idx="1779">
                        <c:v>294</c:v>
                      </c:pt>
                      <c:pt idx="1780">
                        <c:v>292</c:v>
                      </c:pt>
                      <c:pt idx="1781">
                        <c:v>294</c:v>
                      </c:pt>
                      <c:pt idx="1782">
                        <c:v>294</c:v>
                      </c:pt>
                      <c:pt idx="1783">
                        <c:v>292</c:v>
                      </c:pt>
                      <c:pt idx="1784">
                        <c:v>292</c:v>
                      </c:pt>
                      <c:pt idx="1785">
                        <c:v>293</c:v>
                      </c:pt>
                      <c:pt idx="1786">
                        <c:v>294</c:v>
                      </c:pt>
                      <c:pt idx="1787">
                        <c:v>292</c:v>
                      </c:pt>
                      <c:pt idx="1788">
                        <c:v>292</c:v>
                      </c:pt>
                      <c:pt idx="1789">
                        <c:v>295</c:v>
                      </c:pt>
                      <c:pt idx="1790">
                        <c:v>293</c:v>
                      </c:pt>
                      <c:pt idx="1791">
                        <c:v>291</c:v>
                      </c:pt>
                      <c:pt idx="1792">
                        <c:v>293</c:v>
                      </c:pt>
                      <c:pt idx="1793">
                        <c:v>293</c:v>
                      </c:pt>
                      <c:pt idx="1794">
                        <c:v>295</c:v>
                      </c:pt>
                      <c:pt idx="1795">
                        <c:v>293</c:v>
                      </c:pt>
                      <c:pt idx="1796">
                        <c:v>292</c:v>
                      </c:pt>
                      <c:pt idx="1797">
                        <c:v>293</c:v>
                      </c:pt>
                      <c:pt idx="1798">
                        <c:v>294</c:v>
                      </c:pt>
                      <c:pt idx="1799">
                        <c:v>293</c:v>
                      </c:pt>
                      <c:pt idx="1800">
                        <c:v>293</c:v>
                      </c:pt>
                      <c:pt idx="1801">
                        <c:v>295</c:v>
                      </c:pt>
                      <c:pt idx="1802">
                        <c:v>294</c:v>
                      </c:pt>
                      <c:pt idx="1803">
                        <c:v>293</c:v>
                      </c:pt>
                      <c:pt idx="1804">
                        <c:v>292</c:v>
                      </c:pt>
                      <c:pt idx="1805">
                        <c:v>297</c:v>
                      </c:pt>
                      <c:pt idx="1806">
                        <c:v>294</c:v>
                      </c:pt>
                      <c:pt idx="1807">
                        <c:v>292</c:v>
                      </c:pt>
                      <c:pt idx="1808">
                        <c:v>295</c:v>
                      </c:pt>
                      <c:pt idx="1809">
                        <c:v>294</c:v>
                      </c:pt>
                      <c:pt idx="1810">
                        <c:v>295</c:v>
                      </c:pt>
                      <c:pt idx="1811">
                        <c:v>295</c:v>
                      </c:pt>
                      <c:pt idx="1812">
                        <c:v>294</c:v>
                      </c:pt>
                      <c:pt idx="1813">
                        <c:v>297</c:v>
                      </c:pt>
                      <c:pt idx="1814">
                        <c:v>297</c:v>
                      </c:pt>
                      <c:pt idx="1815">
                        <c:v>295</c:v>
                      </c:pt>
                      <c:pt idx="1816">
                        <c:v>297</c:v>
                      </c:pt>
                      <c:pt idx="1817">
                        <c:v>298</c:v>
                      </c:pt>
                      <c:pt idx="1818">
                        <c:v>298</c:v>
                      </c:pt>
                      <c:pt idx="1819">
                        <c:v>297</c:v>
                      </c:pt>
                      <c:pt idx="1820">
                        <c:v>297</c:v>
                      </c:pt>
                      <c:pt idx="1821">
                        <c:v>301</c:v>
                      </c:pt>
                      <c:pt idx="1822">
                        <c:v>298</c:v>
                      </c:pt>
                      <c:pt idx="1823">
                        <c:v>297</c:v>
                      </c:pt>
                      <c:pt idx="1824">
                        <c:v>299</c:v>
                      </c:pt>
                      <c:pt idx="1825">
                        <c:v>299</c:v>
                      </c:pt>
                      <c:pt idx="1826">
                        <c:v>298</c:v>
                      </c:pt>
                      <c:pt idx="1827">
                        <c:v>298</c:v>
                      </c:pt>
                      <c:pt idx="1828">
                        <c:v>298</c:v>
                      </c:pt>
                      <c:pt idx="1829">
                        <c:v>300</c:v>
                      </c:pt>
                      <c:pt idx="1830">
                        <c:v>299</c:v>
                      </c:pt>
                      <c:pt idx="1831">
                        <c:v>298</c:v>
                      </c:pt>
                      <c:pt idx="1832">
                        <c:v>299</c:v>
                      </c:pt>
                      <c:pt idx="1833">
                        <c:v>300</c:v>
                      </c:pt>
                      <c:pt idx="1834">
                        <c:v>299</c:v>
                      </c:pt>
                      <c:pt idx="1835">
                        <c:v>297</c:v>
                      </c:pt>
                      <c:pt idx="1836">
                        <c:v>299</c:v>
                      </c:pt>
                      <c:pt idx="1837">
                        <c:v>300</c:v>
                      </c:pt>
                      <c:pt idx="1838">
                        <c:v>299</c:v>
                      </c:pt>
                      <c:pt idx="1839">
                        <c:v>296</c:v>
                      </c:pt>
                      <c:pt idx="1840">
                        <c:v>300</c:v>
                      </c:pt>
                      <c:pt idx="1841">
                        <c:v>300</c:v>
                      </c:pt>
                      <c:pt idx="1842">
                        <c:v>298</c:v>
                      </c:pt>
                      <c:pt idx="1843">
                        <c:v>299</c:v>
                      </c:pt>
                      <c:pt idx="1844">
                        <c:v>298</c:v>
                      </c:pt>
                      <c:pt idx="1845">
                        <c:v>301</c:v>
                      </c:pt>
                      <c:pt idx="1846">
                        <c:v>299</c:v>
                      </c:pt>
                      <c:pt idx="1847">
                        <c:v>298</c:v>
                      </c:pt>
                      <c:pt idx="1848">
                        <c:v>298</c:v>
                      </c:pt>
                      <c:pt idx="1849">
                        <c:v>299</c:v>
                      </c:pt>
                      <c:pt idx="1850">
                        <c:v>297</c:v>
                      </c:pt>
                      <c:pt idx="1851">
                        <c:v>297</c:v>
                      </c:pt>
                      <c:pt idx="1852">
                        <c:v>299</c:v>
                      </c:pt>
                      <c:pt idx="1853">
                        <c:v>301</c:v>
                      </c:pt>
                      <c:pt idx="1854">
                        <c:v>299</c:v>
                      </c:pt>
                      <c:pt idx="1855">
                        <c:v>297</c:v>
                      </c:pt>
                      <c:pt idx="1856">
                        <c:v>300</c:v>
                      </c:pt>
                      <c:pt idx="1857">
                        <c:v>300</c:v>
                      </c:pt>
                      <c:pt idx="1858">
                        <c:v>298</c:v>
                      </c:pt>
                      <c:pt idx="1859">
                        <c:v>298</c:v>
                      </c:pt>
                      <c:pt idx="1860">
                        <c:v>299</c:v>
                      </c:pt>
                      <c:pt idx="1861">
                        <c:v>300</c:v>
                      </c:pt>
                      <c:pt idx="1862">
                        <c:v>299</c:v>
                      </c:pt>
                      <c:pt idx="1863">
                        <c:v>298</c:v>
                      </c:pt>
                      <c:pt idx="1864">
                        <c:v>299</c:v>
                      </c:pt>
                      <c:pt idx="1865">
                        <c:v>300</c:v>
                      </c:pt>
                      <c:pt idx="1866">
                        <c:v>298</c:v>
                      </c:pt>
                      <c:pt idx="1867">
                        <c:v>297</c:v>
                      </c:pt>
                      <c:pt idx="1868">
                        <c:v>298</c:v>
                      </c:pt>
                      <c:pt idx="1869">
                        <c:v>301</c:v>
                      </c:pt>
                      <c:pt idx="1870">
                        <c:v>298</c:v>
                      </c:pt>
                      <c:pt idx="1871">
                        <c:v>297</c:v>
                      </c:pt>
                      <c:pt idx="1872">
                        <c:v>301</c:v>
                      </c:pt>
                      <c:pt idx="1873">
                        <c:v>300</c:v>
                      </c:pt>
                      <c:pt idx="1874">
                        <c:v>297</c:v>
                      </c:pt>
                      <c:pt idx="1875">
                        <c:v>299</c:v>
                      </c:pt>
                      <c:pt idx="1876">
                        <c:v>299</c:v>
                      </c:pt>
                      <c:pt idx="1877">
                        <c:v>300</c:v>
                      </c:pt>
                      <c:pt idx="1878">
                        <c:v>299</c:v>
                      </c:pt>
                      <c:pt idx="1879">
                        <c:v>298</c:v>
                      </c:pt>
                      <c:pt idx="1880">
                        <c:v>299</c:v>
                      </c:pt>
                      <c:pt idx="1881">
                        <c:v>300</c:v>
                      </c:pt>
                      <c:pt idx="1882">
                        <c:v>299</c:v>
                      </c:pt>
                      <c:pt idx="1883">
                        <c:v>298</c:v>
                      </c:pt>
                      <c:pt idx="1884">
                        <c:v>299</c:v>
                      </c:pt>
                      <c:pt idx="1885">
                        <c:v>301</c:v>
                      </c:pt>
                      <c:pt idx="1886">
                        <c:v>298</c:v>
                      </c:pt>
                      <c:pt idx="1887">
                        <c:v>296</c:v>
                      </c:pt>
                      <c:pt idx="1888">
                        <c:v>299</c:v>
                      </c:pt>
                      <c:pt idx="1889">
                        <c:v>299</c:v>
                      </c:pt>
                      <c:pt idx="1890">
                        <c:v>295</c:v>
                      </c:pt>
                      <c:pt idx="1891">
                        <c:v>296</c:v>
                      </c:pt>
                      <c:pt idx="1892">
                        <c:v>296</c:v>
                      </c:pt>
                      <c:pt idx="1893">
                        <c:v>296</c:v>
                      </c:pt>
                      <c:pt idx="1894">
                        <c:v>295</c:v>
                      </c:pt>
                      <c:pt idx="1895">
                        <c:v>293</c:v>
                      </c:pt>
                      <c:pt idx="1896">
                        <c:v>294</c:v>
                      </c:pt>
                      <c:pt idx="1897">
                        <c:v>294</c:v>
                      </c:pt>
                      <c:pt idx="1898">
                        <c:v>292</c:v>
                      </c:pt>
                      <c:pt idx="1899">
                        <c:v>292</c:v>
                      </c:pt>
                      <c:pt idx="1900">
                        <c:v>293</c:v>
                      </c:pt>
                      <c:pt idx="1901">
                        <c:v>294</c:v>
                      </c:pt>
                      <c:pt idx="1902">
                        <c:v>292</c:v>
                      </c:pt>
                      <c:pt idx="1903">
                        <c:v>290</c:v>
                      </c:pt>
                      <c:pt idx="1904">
                        <c:v>294</c:v>
                      </c:pt>
                      <c:pt idx="1905">
                        <c:v>293</c:v>
                      </c:pt>
                      <c:pt idx="1906">
                        <c:v>291</c:v>
                      </c:pt>
                      <c:pt idx="1907">
                        <c:v>292</c:v>
                      </c:pt>
                      <c:pt idx="1908">
                        <c:v>293</c:v>
                      </c:pt>
                      <c:pt idx="1909">
                        <c:v>293</c:v>
                      </c:pt>
                      <c:pt idx="1910">
                        <c:v>292</c:v>
                      </c:pt>
                      <c:pt idx="1911">
                        <c:v>291</c:v>
                      </c:pt>
                      <c:pt idx="1912">
                        <c:v>292</c:v>
                      </c:pt>
                      <c:pt idx="1913">
                        <c:v>292</c:v>
                      </c:pt>
                      <c:pt idx="1914">
                        <c:v>292</c:v>
                      </c:pt>
                      <c:pt idx="1915">
                        <c:v>291</c:v>
                      </c:pt>
                      <c:pt idx="1916">
                        <c:v>293</c:v>
                      </c:pt>
                      <c:pt idx="1917">
                        <c:v>293</c:v>
                      </c:pt>
                      <c:pt idx="1918">
                        <c:v>292</c:v>
                      </c:pt>
                      <c:pt idx="1919">
                        <c:v>291</c:v>
                      </c:pt>
                      <c:pt idx="1920">
                        <c:v>294</c:v>
                      </c:pt>
                      <c:pt idx="1921">
                        <c:v>292</c:v>
                      </c:pt>
                      <c:pt idx="1922">
                        <c:v>291</c:v>
                      </c:pt>
                      <c:pt idx="1923">
                        <c:v>291</c:v>
                      </c:pt>
                      <c:pt idx="1924">
                        <c:v>293</c:v>
                      </c:pt>
                      <c:pt idx="1925">
                        <c:v>293</c:v>
                      </c:pt>
                      <c:pt idx="1926">
                        <c:v>292</c:v>
                      </c:pt>
                      <c:pt idx="1927">
                        <c:v>291</c:v>
                      </c:pt>
                      <c:pt idx="1928">
                        <c:v>293</c:v>
                      </c:pt>
                      <c:pt idx="1929">
                        <c:v>292</c:v>
                      </c:pt>
                      <c:pt idx="1930">
                        <c:v>291</c:v>
                      </c:pt>
                      <c:pt idx="1931">
                        <c:v>292</c:v>
                      </c:pt>
                      <c:pt idx="1932">
                        <c:v>292</c:v>
                      </c:pt>
                      <c:pt idx="1933">
                        <c:v>293</c:v>
                      </c:pt>
                      <c:pt idx="1934">
                        <c:v>290</c:v>
                      </c:pt>
                      <c:pt idx="1935">
                        <c:v>291</c:v>
                      </c:pt>
                      <c:pt idx="1936">
                        <c:v>295</c:v>
                      </c:pt>
                      <c:pt idx="1937">
                        <c:v>293</c:v>
                      </c:pt>
                      <c:pt idx="1938">
                        <c:v>291</c:v>
                      </c:pt>
                      <c:pt idx="1939">
                        <c:v>293</c:v>
                      </c:pt>
                      <c:pt idx="1940">
                        <c:v>293</c:v>
                      </c:pt>
                      <c:pt idx="1941">
                        <c:v>292</c:v>
                      </c:pt>
                      <c:pt idx="1942">
                        <c:v>292</c:v>
                      </c:pt>
                      <c:pt idx="1943">
                        <c:v>290</c:v>
                      </c:pt>
                      <c:pt idx="1944">
                        <c:v>293</c:v>
                      </c:pt>
                      <c:pt idx="1945">
                        <c:v>292</c:v>
                      </c:pt>
                      <c:pt idx="1946">
                        <c:v>291</c:v>
                      </c:pt>
                      <c:pt idx="1947">
                        <c:v>292</c:v>
                      </c:pt>
                      <c:pt idx="1948">
                        <c:v>293</c:v>
                      </c:pt>
                      <c:pt idx="1949">
                        <c:v>293</c:v>
                      </c:pt>
                      <c:pt idx="1950">
                        <c:v>291</c:v>
                      </c:pt>
                      <c:pt idx="1951">
                        <c:v>290</c:v>
                      </c:pt>
                      <c:pt idx="1952">
                        <c:v>293</c:v>
                      </c:pt>
                      <c:pt idx="1953">
                        <c:v>292</c:v>
                      </c:pt>
                      <c:pt idx="1954">
                        <c:v>289</c:v>
                      </c:pt>
                      <c:pt idx="1955">
                        <c:v>292</c:v>
                      </c:pt>
                      <c:pt idx="1956">
                        <c:v>293</c:v>
                      </c:pt>
                      <c:pt idx="1957">
                        <c:v>292</c:v>
                      </c:pt>
                      <c:pt idx="1958">
                        <c:v>292</c:v>
                      </c:pt>
                      <c:pt idx="1959">
                        <c:v>291</c:v>
                      </c:pt>
                      <c:pt idx="1960">
                        <c:v>293</c:v>
                      </c:pt>
                      <c:pt idx="1961">
                        <c:v>292</c:v>
                      </c:pt>
                      <c:pt idx="1962">
                        <c:v>291</c:v>
                      </c:pt>
                      <c:pt idx="1963">
                        <c:v>292</c:v>
                      </c:pt>
                      <c:pt idx="1964">
                        <c:v>293</c:v>
                      </c:pt>
                      <c:pt idx="1965">
                        <c:v>292</c:v>
                      </c:pt>
                      <c:pt idx="1966">
                        <c:v>291</c:v>
                      </c:pt>
                      <c:pt idx="1967">
                        <c:v>292</c:v>
                      </c:pt>
                      <c:pt idx="1968">
                        <c:v>294</c:v>
                      </c:pt>
                      <c:pt idx="1969">
                        <c:v>291</c:v>
                      </c:pt>
                      <c:pt idx="1970">
                        <c:v>290</c:v>
                      </c:pt>
                      <c:pt idx="1971">
                        <c:v>293</c:v>
                      </c:pt>
                      <c:pt idx="1972">
                        <c:v>293</c:v>
                      </c:pt>
                      <c:pt idx="1973">
                        <c:v>291</c:v>
                      </c:pt>
                      <c:pt idx="1974">
                        <c:v>292</c:v>
                      </c:pt>
                      <c:pt idx="1975">
                        <c:v>292</c:v>
                      </c:pt>
                      <c:pt idx="1976">
                        <c:v>292</c:v>
                      </c:pt>
                      <c:pt idx="1977">
                        <c:v>291</c:v>
                      </c:pt>
                      <c:pt idx="1978">
                        <c:v>291</c:v>
                      </c:pt>
                      <c:pt idx="1979">
                        <c:v>293</c:v>
                      </c:pt>
                      <c:pt idx="1980">
                        <c:v>293</c:v>
                      </c:pt>
                      <c:pt idx="1981">
                        <c:v>292</c:v>
                      </c:pt>
                      <c:pt idx="1982">
                        <c:v>291</c:v>
                      </c:pt>
                      <c:pt idx="1983">
                        <c:v>292</c:v>
                      </c:pt>
                      <c:pt idx="1984">
                        <c:v>295</c:v>
                      </c:pt>
                      <c:pt idx="1985">
                        <c:v>292</c:v>
                      </c:pt>
                      <c:pt idx="1986">
                        <c:v>290</c:v>
                      </c:pt>
                      <c:pt idx="1987">
                        <c:v>292</c:v>
                      </c:pt>
                      <c:pt idx="1988">
                        <c:v>293</c:v>
                      </c:pt>
                      <c:pt idx="1989">
                        <c:v>292</c:v>
                      </c:pt>
                      <c:pt idx="1990">
                        <c:v>292</c:v>
                      </c:pt>
                      <c:pt idx="1991">
                        <c:v>293</c:v>
                      </c:pt>
                      <c:pt idx="1992">
                        <c:v>293</c:v>
                      </c:pt>
                      <c:pt idx="1993">
                        <c:v>292</c:v>
                      </c:pt>
                      <c:pt idx="1994">
                        <c:v>291</c:v>
                      </c:pt>
                      <c:pt idx="1995">
                        <c:v>293</c:v>
                      </c:pt>
                      <c:pt idx="1996">
                        <c:v>292</c:v>
                      </c:pt>
                      <c:pt idx="1997">
                        <c:v>292</c:v>
                      </c:pt>
                      <c:pt idx="1998">
                        <c:v>291</c:v>
                      </c:pt>
                      <c:pt idx="1999">
                        <c:v>292</c:v>
                      </c:pt>
                      <c:pt idx="2000">
                        <c:v>296</c:v>
                      </c:pt>
                      <c:pt idx="2001">
                        <c:v>292</c:v>
                      </c:pt>
                      <c:pt idx="2002">
                        <c:v>290</c:v>
                      </c:pt>
                      <c:pt idx="2003">
                        <c:v>294</c:v>
                      </c:pt>
                      <c:pt idx="2004">
                        <c:v>293</c:v>
                      </c:pt>
                      <c:pt idx="2005">
                        <c:v>290</c:v>
                      </c:pt>
                      <c:pt idx="2006">
                        <c:v>292</c:v>
                      </c:pt>
                      <c:pt idx="2007">
                        <c:v>292</c:v>
                      </c:pt>
                      <c:pt idx="2008">
                        <c:v>293</c:v>
                      </c:pt>
                      <c:pt idx="2009">
                        <c:v>292</c:v>
                      </c:pt>
                      <c:pt idx="2010">
                        <c:v>291</c:v>
                      </c:pt>
                      <c:pt idx="2011">
                        <c:v>294</c:v>
                      </c:pt>
                      <c:pt idx="2012">
                        <c:v>293</c:v>
                      </c:pt>
                      <c:pt idx="2013">
                        <c:v>292</c:v>
                      </c:pt>
                      <c:pt idx="2014">
                        <c:v>292</c:v>
                      </c:pt>
                      <c:pt idx="2015">
                        <c:v>293</c:v>
                      </c:pt>
                      <c:pt idx="2016">
                        <c:v>294</c:v>
                      </c:pt>
                      <c:pt idx="2017">
                        <c:v>292</c:v>
                      </c:pt>
                      <c:pt idx="2018">
                        <c:v>290</c:v>
                      </c:pt>
                      <c:pt idx="2019">
                        <c:v>294</c:v>
                      </c:pt>
                      <c:pt idx="2020">
                        <c:v>294</c:v>
                      </c:pt>
                      <c:pt idx="2021">
                        <c:v>291</c:v>
                      </c:pt>
                      <c:pt idx="2022">
                        <c:v>293</c:v>
                      </c:pt>
                      <c:pt idx="2023">
                        <c:v>293</c:v>
                      </c:pt>
                      <c:pt idx="2024">
                        <c:v>293</c:v>
                      </c:pt>
                      <c:pt idx="2025">
                        <c:v>292</c:v>
                      </c:pt>
                      <c:pt idx="2026">
                        <c:v>292</c:v>
                      </c:pt>
                      <c:pt idx="2027">
                        <c:v>294</c:v>
                      </c:pt>
                      <c:pt idx="2028">
                        <c:v>294</c:v>
                      </c:pt>
                      <c:pt idx="2029">
                        <c:v>293</c:v>
                      </c:pt>
                      <c:pt idx="2030">
                        <c:v>293</c:v>
                      </c:pt>
                      <c:pt idx="2031">
                        <c:v>294</c:v>
                      </c:pt>
                      <c:pt idx="2032">
                        <c:v>295</c:v>
                      </c:pt>
                      <c:pt idx="2033">
                        <c:v>292</c:v>
                      </c:pt>
                      <c:pt idx="2034">
                        <c:v>291</c:v>
                      </c:pt>
                      <c:pt idx="2035">
                        <c:v>294</c:v>
                      </c:pt>
                      <c:pt idx="2036">
                        <c:v>293</c:v>
                      </c:pt>
                      <c:pt idx="2037">
                        <c:v>291</c:v>
                      </c:pt>
                      <c:pt idx="2038">
                        <c:v>292</c:v>
                      </c:pt>
                      <c:pt idx="2039">
                        <c:v>294</c:v>
                      </c:pt>
                      <c:pt idx="2040">
                        <c:v>291</c:v>
                      </c:pt>
                      <c:pt idx="2041">
                        <c:v>291</c:v>
                      </c:pt>
                      <c:pt idx="2042">
                        <c:v>293</c:v>
                      </c:pt>
                      <c:pt idx="2043">
                        <c:v>294</c:v>
                      </c:pt>
                      <c:pt idx="2044">
                        <c:v>293</c:v>
                      </c:pt>
                      <c:pt idx="2045">
                        <c:v>293</c:v>
                      </c:pt>
                      <c:pt idx="2046">
                        <c:v>293</c:v>
                      </c:pt>
                      <c:pt idx="2047">
                        <c:v>293</c:v>
                      </c:pt>
                      <c:pt idx="2048">
                        <c:v>294</c:v>
                      </c:pt>
                      <c:pt idx="2049">
                        <c:v>292</c:v>
                      </c:pt>
                      <c:pt idx="2050">
                        <c:v>291</c:v>
                      </c:pt>
                      <c:pt idx="2051">
                        <c:v>294</c:v>
                      </c:pt>
                      <c:pt idx="2052">
                        <c:v>292</c:v>
                      </c:pt>
                      <c:pt idx="2053">
                        <c:v>291</c:v>
                      </c:pt>
                      <c:pt idx="2054">
                        <c:v>292</c:v>
                      </c:pt>
                      <c:pt idx="2055">
                        <c:v>293</c:v>
                      </c:pt>
                      <c:pt idx="2056">
                        <c:v>293</c:v>
                      </c:pt>
                      <c:pt idx="2057">
                        <c:v>292</c:v>
                      </c:pt>
                      <c:pt idx="2058">
                        <c:v>292</c:v>
                      </c:pt>
                      <c:pt idx="2059">
                        <c:v>294</c:v>
                      </c:pt>
                      <c:pt idx="2060">
                        <c:v>292</c:v>
                      </c:pt>
                      <c:pt idx="2061">
                        <c:v>291</c:v>
                      </c:pt>
                      <c:pt idx="2062">
                        <c:v>293</c:v>
                      </c:pt>
                      <c:pt idx="2063">
                        <c:v>293</c:v>
                      </c:pt>
                      <c:pt idx="2064">
                        <c:v>294</c:v>
                      </c:pt>
                      <c:pt idx="2065">
                        <c:v>292</c:v>
                      </c:pt>
                      <c:pt idx="2066">
                        <c:v>291</c:v>
                      </c:pt>
                      <c:pt idx="2067">
                        <c:v>294</c:v>
                      </c:pt>
                      <c:pt idx="2068">
                        <c:v>293</c:v>
                      </c:pt>
                      <c:pt idx="2069">
                        <c:v>290</c:v>
                      </c:pt>
                      <c:pt idx="2070">
                        <c:v>292</c:v>
                      </c:pt>
                      <c:pt idx="2071">
                        <c:v>293</c:v>
                      </c:pt>
                      <c:pt idx="2072">
                        <c:v>292</c:v>
                      </c:pt>
                      <c:pt idx="2073">
                        <c:v>291</c:v>
                      </c:pt>
                      <c:pt idx="2074">
                        <c:v>292</c:v>
                      </c:pt>
                      <c:pt idx="2075">
                        <c:v>293</c:v>
                      </c:pt>
                      <c:pt idx="2076">
                        <c:v>292</c:v>
                      </c:pt>
                      <c:pt idx="2077">
                        <c:v>291</c:v>
                      </c:pt>
                      <c:pt idx="2078">
                        <c:v>292</c:v>
                      </c:pt>
                      <c:pt idx="2079">
                        <c:v>293</c:v>
                      </c:pt>
                      <c:pt idx="2080">
                        <c:v>293</c:v>
                      </c:pt>
                      <c:pt idx="2081">
                        <c:v>292</c:v>
                      </c:pt>
                      <c:pt idx="2082">
                        <c:v>290</c:v>
                      </c:pt>
                      <c:pt idx="2083">
                        <c:v>294</c:v>
                      </c:pt>
                      <c:pt idx="2084">
                        <c:v>293</c:v>
                      </c:pt>
                      <c:pt idx="2085">
                        <c:v>290</c:v>
                      </c:pt>
                      <c:pt idx="2086">
                        <c:v>293</c:v>
                      </c:pt>
                      <c:pt idx="2087">
                        <c:v>294</c:v>
                      </c:pt>
                      <c:pt idx="2088">
                        <c:v>292</c:v>
                      </c:pt>
                      <c:pt idx="2089">
                        <c:v>291</c:v>
                      </c:pt>
                      <c:pt idx="2090">
                        <c:v>293</c:v>
                      </c:pt>
                      <c:pt idx="2091">
                        <c:v>294</c:v>
                      </c:pt>
                      <c:pt idx="2092">
                        <c:v>292</c:v>
                      </c:pt>
                      <c:pt idx="2093">
                        <c:v>290</c:v>
                      </c:pt>
                      <c:pt idx="2094">
                        <c:v>293</c:v>
                      </c:pt>
                      <c:pt idx="2095">
                        <c:v>294</c:v>
                      </c:pt>
                      <c:pt idx="2096">
                        <c:v>292</c:v>
                      </c:pt>
                      <c:pt idx="2097">
                        <c:v>292</c:v>
                      </c:pt>
                      <c:pt idx="2098">
                        <c:v>292</c:v>
                      </c:pt>
                      <c:pt idx="2099">
                        <c:v>294</c:v>
                      </c:pt>
                      <c:pt idx="2100">
                        <c:v>293</c:v>
                      </c:pt>
                      <c:pt idx="2101">
                        <c:v>291</c:v>
                      </c:pt>
                      <c:pt idx="2102">
                        <c:v>294</c:v>
                      </c:pt>
                      <c:pt idx="2103">
                        <c:v>294</c:v>
                      </c:pt>
                      <c:pt idx="2104">
                        <c:v>292</c:v>
                      </c:pt>
                      <c:pt idx="2105">
                        <c:v>291</c:v>
                      </c:pt>
                      <c:pt idx="2106">
                        <c:v>294</c:v>
                      </c:pt>
                      <c:pt idx="2107">
                        <c:v>294</c:v>
                      </c:pt>
                      <c:pt idx="2108">
                        <c:v>293</c:v>
                      </c:pt>
                      <c:pt idx="2109">
                        <c:v>294</c:v>
                      </c:pt>
                      <c:pt idx="2110">
                        <c:v>296</c:v>
                      </c:pt>
                      <c:pt idx="2111">
                        <c:v>297</c:v>
                      </c:pt>
                      <c:pt idx="2112">
                        <c:v>297</c:v>
                      </c:pt>
                      <c:pt idx="2113">
                        <c:v>296</c:v>
                      </c:pt>
                      <c:pt idx="2114">
                        <c:v>297</c:v>
                      </c:pt>
                      <c:pt idx="2115">
                        <c:v>301</c:v>
                      </c:pt>
                      <c:pt idx="2116">
                        <c:v>299</c:v>
                      </c:pt>
                      <c:pt idx="2117">
                        <c:v>297</c:v>
                      </c:pt>
                      <c:pt idx="2118">
                        <c:v>300</c:v>
                      </c:pt>
                      <c:pt idx="2119">
                        <c:v>300</c:v>
                      </c:pt>
                      <c:pt idx="2120">
                        <c:v>298</c:v>
                      </c:pt>
                      <c:pt idx="2121">
                        <c:v>299</c:v>
                      </c:pt>
                      <c:pt idx="2122">
                        <c:v>300</c:v>
                      </c:pt>
                      <c:pt idx="2123">
                        <c:v>300</c:v>
                      </c:pt>
                      <c:pt idx="2124">
                        <c:v>297</c:v>
                      </c:pt>
                      <c:pt idx="2125">
                        <c:v>298</c:v>
                      </c:pt>
                      <c:pt idx="2126">
                        <c:v>300</c:v>
                      </c:pt>
                      <c:pt idx="2127">
                        <c:v>300</c:v>
                      </c:pt>
                      <c:pt idx="2128">
                        <c:v>299</c:v>
                      </c:pt>
                      <c:pt idx="2129">
                        <c:v>298</c:v>
                      </c:pt>
                      <c:pt idx="2130">
                        <c:v>299</c:v>
                      </c:pt>
                      <c:pt idx="2131">
                        <c:v>300</c:v>
                      </c:pt>
                      <c:pt idx="2132">
                        <c:v>299</c:v>
                      </c:pt>
                      <c:pt idx="2133">
                        <c:v>297</c:v>
                      </c:pt>
                      <c:pt idx="2134">
                        <c:v>301</c:v>
                      </c:pt>
                      <c:pt idx="2135">
                        <c:v>299</c:v>
                      </c:pt>
                      <c:pt idx="2136">
                        <c:v>298</c:v>
                      </c:pt>
                      <c:pt idx="2137">
                        <c:v>298</c:v>
                      </c:pt>
                      <c:pt idx="2138">
                        <c:v>300</c:v>
                      </c:pt>
                      <c:pt idx="2139">
                        <c:v>300</c:v>
                      </c:pt>
                      <c:pt idx="2140">
                        <c:v>298</c:v>
                      </c:pt>
                      <c:pt idx="2141">
                        <c:v>298</c:v>
                      </c:pt>
                      <c:pt idx="2142">
                        <c:v>300</c:v>
                      </c:pt>
                      <c:pt idx="2143">
                        <c:v>299</c:v>
                      </c:pt>
                      <c:pt idx="2144">
                        <c:v>297</c:v>
                      </c:pt>
                      <c:pt idx="2145">
                        <c:v>297</c:v>
                      </c:pt>
                      <c:pt idx="2146">
                        <c:v>296</c:v>
                      </c:pt>
                      <c:pt idx="2147">
                        <c:v>298</c:v>
                      </c:pt>
                      <c:pt idx="2148">
                        <c:v>295</c:v>
                      </c:pt>
                      <c:pt idx="2149">
                        <c:v>293</c:v>
                      </c:pt>
                      <c:pt idx="2150">
                        <c:v>296</c:v>
                      </c:pt>
                      <c:pt idx="2151">
                        <c:v>295</c:v>
                      </c:pt>
                      <c:pt idx="2152">
                        <c:v>292</c:v>
                      </c:pt>
                      <c:pt idx="2153">
                        <c:v>292</c:v>
                      </c:pt>
                      <c:pt idx="2154">
                        <c:v>294</c:v>
                      </c:pt>
                      <c:pt idx="2155">
                        <c:v>293</c:v>
                      </c:pt>
                      <c:pt idx="2156">
                        <c:v>292</c:v>
                      </c:pt>
                      <c:pt idx="2157">
                        <c:v>292</c:v>
                      </c:pt>
                      <c:pt idx="2158">
                        <c:v>293</c:v>
                      </c:pt>
                      <c:pt idx="2159">
                        <c:v>293</c:v>
                      </c:pt>
                      <c:pt idx="2160">
                        <c:v>292</c:v>
                      </c:pt>
                      <c:pt idx="2161">
                        <c:v>292</c:v>
                      </c:pt>
                      <c:pt idx="2162">
                        <c:v>293</c:v>
                      </c:pt>
                      <c:pt idx="2163">
                        <c:v>294</c:v>
                      </c:pt>
                      <c:pt idx="2164">
                        <c:v>292</c:v>
                      </c:pt>
                      <c:pt idx="2165">
                        <c:v>291</c:v>
                      </c:pt>
                      <c:pt idx="2166">
                        <c:v>294</c:v>
                      </c:pt>
                      <c:pt idx="2167">
                        <c:v>293</c:v>
                      </c:pt>
                      <c:pt idx="2168">
                        <c:v>291</c:v>
                      </c:pt>
                      <c:pt idx="2169">
                        <c:v>292</c:v>
                      </c:pt>
                      <c:pt idx="2170">
                        <c:v>294</c:v>
                      </c:pt>
                      <c:pt idx="2171">
                        <c:v>292</c:v>
                      </c:pt>
                      <c:pt idx="2172">
                        <c:v>292</c:v>
                      </c:pt>
                      <c:pt idx="2173">
                        <c:v>292</c:v>
                      </c:pt>
                      <c:pt idx="2174">
                        <c:v>293</c:v>
                      </c:pt>
                      <c:pt idx="2175">
                        <c:v>292</c:v>
                      </c:pt>
                      <c:pt idx="2176">
                        <c:v>292</c:v>
                      </c:pt>
                      <c:pt idx="2177">
                        <c:v>291</c:v>
                      </c:pt>
                      <c:pt idx="2178">
                        <c:v>294</c:v>
                      </c:pt>
                      <c:pt idx="2179">
                        <c:v>294</c:v>
                      </c:pt>
                      <c:pt idx="2180">
                        <c:v>292</c:v>
                      </c:pt>
                      <c:pt idx="2181">
                        <c:v>292</c:v>
                      </c:pt>
                      <c:pt idx="2182">
                        <c:v>295</c:v>
                      </c:pt>
                      <c:pt idx="2183">
                        <c:v>293</c:v>
                      </c:pt>
                      <c:pt idx="2184">
                        <c:v>291</c:v>
                      </c:pt>
                      <c:pt idx="2185">
                        <c:v>293</c:v>
                      </c:pt>
                      <c:pt idx="2186">
                        <c:v>294</c:v>
                      </c:pt>
                      <c:pt idx="2187">
                        <c:v>293</c:v>
                      </c:pt>
                      <c:pt idx="2188">
                        <c:v>292</c:v>
                      </c:pt>
                      <c:pt idx="2189">
                        <c:v>291</c:v>
                      </c:pt>
                      <c:pt idx="2190">
                        <c:v>296</c:v>
                      </c:pt>
                      <c:pt idx="2191">
                        <c:v>293</c:v>
                      </c:pt>
                      <c:pt idx="2192">
                        <c:v>292</c:v>
                      </c:pt>
                      <c:pt idx="2193">
                        <c:v>293</c:v>
                      </c:pt>
                      <c:pt idx="2194">
                        <c:v>294</c:v>
                      </c:pt>
                      <c:pt idx="2195">
                        <c:v>294</c:v>
                      </c:pt>
                      <c:pt idx="2196">
                        <c:v>292</c:v>
                      </c:pt>
                      <c:pt idx="2197">
                        <c:v>292</c:v>
                      </c:pt>
                      <c:pt idx="2198">
                        <c:v>295</c:v>
                      </c:pt>
                      <c:pt idx="2199">
                        <c:v>294</c:v>
                      </c:pt>
                      <c:pt idx="2200">
                        <c:v>291</c:v>
                      </c:pt>
                      <c:pt idx="2201">
                        <c:v>294</c:v>
                      </c:pt>
                      <c:pt idx="2202">
                        <c:v>294</c:v>
                      </c:pt>
                      <c:pt idx="2203">
                        <c:v>293</c:v>
                      </c:pt>
                      <c:pt idx="2204">
                        <c:v>293</c:v>
                      </c:pt>
                      <c:pt idx="2205">
                        <c:v>293</c:v>
                      </c:pt>
                      <c:pt idx="2206">
                        <c:v>294</c:v>
                      </c:pt>
                      <c:pt idx="2207">
                        <c:v>293</c:v>
                      </c:pt>
                      <c:pt idx="2208">
                        <c:v>291</c:v>
                      </c:pt>
                      <c:pt idx="2209">
                        <c:v>293</c:v>
                      </c:pt>
                      <c:pt idx="2210">
                        <c:v>294</c:v>
                      </c:pt>
                      <c:pt idx="2211">
                        <c:v>293</c:v>
                      </c:pt>
                      <c:pt idx="2212">
                        <c:v>293</c:v>
                      </c:pt>
                      <c:pt idx="2213">
                        <c:v>292</c:v>
                      </c:pt>
                      <c:pt idx="2214">
                        <c:v>295</c:v>
                      </c:pt>
                      <c:pt idx="2215">
                        <c:v>293</c:v>
                      </c:pt>
                      <c:pt idx="2216">
                        <c:v>291</c:v>
                      </c:pt>
                      <c:pt idx="2217">
                        <c:v>294</c:v>
                      </c:pt>
                      <c:pt idx="2218">
                        <c:v>294</c:v>
                      </c:pt>
                      <c:pt idx="2219">
                        <c:v>291</c:v>
                      </c:pt>
                      <c:pt idx="2220">
                        <c:v>293</c:v>
                      </c:pt>
                      <c:pt idx="2221">
                        <c:v>293</c:v>
                      </c:pt>
                      <c:pt idx="2222">
                        <c:v>294</c:v>
                      </c:pt>
                      <c:pt idx="2223">
                        <c:v>293</c:v>
                      </c:pt>
                      <c:pt idx="2224">
                        <c:v>291</c:v>
                      </c:pt>
                      <c:pt idx="2225">
                        <c:v>293</c:v>
                      </c:pt>
                      <c:pt idx="2226">
                        <c:v>293</c:v>
                      </c:pt>
                      <c:pt idx="2227">
                        <c:v>293</c:v>
                      </c:pt>
                      <c:pt idx="2228">
                        <c:v>291</c:v>
                      </c:pt>
                      <c:pt idx="2229">
                        <c:v>292</c:v>
                      </c:pt>
                      <c:pt idx="2230">
                        <c:v>293</c:v>
                      </c:pt>
                      <c:pt idx="2231">
                        <c:v>293</c:v>
                      </c:pt>
                      <c:pt idx="2232">
                        <c:v>290</c:v>
                      </c:pt>
                      <c:pt idx="2233">
                        <c:v>293</c:v>
                      </c:pt>
                      <c:pt idx="2234">
                        <c:v>295</c:v>
                      </c:pt>
                      <c:pt idx="2235">
                        <c:v>291</c:v>
                      </c:pt>
                      <c:pt idx="2236">
                        <c:v>292</c:v>
                      </c:pt>
                      <c:pt idx="2237">
                        <c:v>293</c:v>
                      </c:pt>
                      <c:pt idx="2238">
                        <c:v>294</c:v>
                      </c:pt>
                      <c:pt idx="2239">
                        <c:v>292</c:v>
                      </c:pt>
                      <c:pt idx="2240">
                        <c:v>292</c:v>
                      </c:pt>
                      <c:pt idx="2241">
                        <c:v>293</c:v>
                      </c:pt>
                      <c:pt idx="2242">
                        <c:v>294</c:v>
                      </c:pt>
                      <c:pt idx="2243">
                        <c:v>293</c:v>
                      </c:pt>
                      <c:pt idx="2244">
                        <c:v>292</c:v>
                      </c:pt>
                      <c:pt idx="2245">
                        <c:v>293</c:v>
                      </c:pt>
                      <c:pt idx="2246">
                        <c:v>294</c:v>
                      </c:pt>
                      <c:pt idx="2247">
                        <c:v>292</c:v>
                      </c:pt>
                      <c:pt idx="2248">
                        <c:v>291</c:v>
                      </c:pt>
                      <c:pt idx="2249">
                        <c:v>294</c:v>
                      </c:pt>
                      <c:pt idx="2250">
                        <c:v>294</c:v>
                      </c:pt>
                      <c:pt idx="2251">
                        <c:v>291</c:v>
                      </c:pt>
                      <c:pt idx="2252">
                        <c:v>293</c:v>
                      </c:pt>
                      <c:pt idx="2253">
                        <c:v>294</c:v>
                      </c:pt>
                      <c:pt idx="2254">
                        <c:v>294</c:v>
                      </c:pt>
                      <c:pt idx="2255">
                        <c:v>293</c:v>
                      </c:pt>
                      <c:pt idx="2256">
                        <c:v>292</c:v>
                      </c:pt>
                      <c:pt idx="2257">
                        <c:v>294</c:v>
                      </c:pt>
                      <c:pt idx="2258">
                        <c:v>293</c:v>
                      </c:pt>
                      <c:pt idx="2259">
                        <c:v>292</c:v>
                      </c:pt>
                      <c:pt idx="2260">
                        <c:v>292</c:v>
                      </c:pt>
                      <c:pt idx="2261">
                        <c:v>292</c:v>
                      </c:pt>
                      <c:pt idx="2262">
                        <c:v>295</c:v>
                      </c:pt>
                      <c:pt idx="2263">
                        <c:v>293</c:v>
                      </c:pt>
                      <c:pt idx="2264">
                        <c:v>290</c:v>
                      </c:pt>
                      <c:pt idx="2265">
                        <c:v>294</c:v>
                      </c:pt>
                      <c:pt idx="2266">
                        <c:v>294</c:v>
                      </c:pt>
                      <c:pt idx="2267">
                        <c:v>291</c:v>
                      </c:pt>
                      <c:pt idx="2268">
                        <c:v>293</c:v>
                      </c:pt>
                      <c:pt idx="2269">
                        <c:v>295</c:v>
                      </c:pt>
                      <c:pt idx="2270">
                        <c:v>294</c:v>
                      </c:pt>
                      <c:pt idx="2271">
                        <c:v>293</c:v>
                      </c:pt>
                      <c:pt idx="2272">
                        <c:v>292</c:v>
                      </c:pt>
                      <c:pt idx="2273">
                        <c:v>294</c:v>
                      </c:pt>
                      <c:pt idx="2274">
                        <c:v>294</c:v>
                      </c:pt>
                      <c:pt idx="2275">
                        <c:v>293</c:v>
                      </c:pt>
                      <c:pt idx="2276">
                        <c:v>294</c:v>
                      </c:pt>
                      <c:pt idx="2277">
                        <c:v>293</c:v>
                      </c:pt>
                      <c:pt idx="2278">
                        <c:v>295</c:v>
                      </c:pt>
                      <c:pt idx="2279">
                        <c:v>292</c:v>
                      </c:pt>
                      <c:pt idx="2280">
                        <c:v>291</c:v>
                      </c:pt>
                      <c:pt idx="2281">
                        <c:v>294</c:v>
                      </c:pt>
                      <c:pt idx="2282">
                        <c:v>294</c:v>
                      </c:pt>
                      <c:pt idx="2283">
                        <c:v>291</c:v>
                      </c:pt>
                      <c:pt idx="2284">
                        <c:v>293</c:v>
                      </c:pt>
                      <c:pt idx="2285">
                        <c:v>296</c:v>
                      </c:pt>
                      <c:pt idx="2286">
                        <c:v>294</c:v>
                      </c:pt>
                      <c:pt idx="2287">
                        <c:v>293</c:v>
                      </c:pt>
                      <c:pt idx="2288">
                        <c:v>293</c:v>
                      </c:pt>
                      <c:pt idx="2289">
                        <c:v>295</c:v>
                      </c:pt>
                      <c:pt idx="2290">
                        <c:v>294</c:v>
                      </c:pt>
                      <c:pt idx="2291">
                        <c:v>293</c:v>
                      </c:pt>
                      <c:pt idx="2292">
                        <c:v>294</c:v>
                      </c:pt>
                      <c:pt idx="2293">
                        <c:v>294</c:v>
                      </c:pt>
                      <c:pt idx="2294">
                        <c:v>295</c:v>
                      </c:pt>
                      <c:pt idx="2295">
                        <c:v>293</c:v>
                      </c:pt>
                      <c:pt idx="2296">
                        <c:v>293</c:v>
                      </c:pt>
                      <c:pt idx="2297">
                        <c:v>296</c:v>
                      </c:pt>
                      <c:pt idx="2298">
                        <c:v>297</c:v>
                      </c:pt>
                      <c:pt idx="2299">
                        <c:v>296</c:v>
                      </c:pt>
                      <c:pt idx="2300">
                        <c:v>298</c:v>
                      </c:pt>
                      <c:pt idx="2301">
                        <c:v>298</c:v>
                      </c:pt>
                      <c:pt idx="2302">
                        <c:v>298</c:v>
                      </c:pt>
                      <c:pt idx="2303">
                        <c:v>296</c:v>
                      </c:pt>
                      <c:pt idx="2304">
                        <c:v>297</c:v>
                      </c:pt>
                      <c:pt idx="2305">
                        <c:v>300</c:v>
                      </c:pt>
                      <c:pt idx="2306">
                        <c:v>298</c:v>
                      </c:pt>
                      <c:pt idx="2307">
                        <c:v>298</c:v>
                      </c:pt>
                      <c:pt idx="2308">
                        <c:v>298</c:v>
                      </c:pt>
                      <c:pt idx="2309">
                        <c:v>299</c:v>
                      </c:pt>
                      <c:pt idx="2310">
                        <c:v>299</c:v>
                      </c:pt>
                      <c:pt idx="2311">
                        <c:v>298</c:v>
                      </c:pt>
                      <c:pt idx="2312">
                        <c:v>298</c:v>
                      </c:pt>
                      <c:pt idx="2313">
                        <c:v>301</c:v>
                      </c:pt>
                      <c:pt idx="2314">
                        <c:v>298</c:v>
                      </c:pt>
                      <c:pt idx="2315">
                        <c:v>297</c:v>
                      </c:pt>
                      <c:pt idx="2316">
                        <c:v>299</c:v>
                      </c:pt>
                      <c:pt idx="2317">
                        <c:v>300</c:v>
                      </c:pt>
                      <c:pt idx="2318">
                        <c:v>298</c:v>
                      </c:pt>
                      <c:pt idx="2319">
                        <c:v>298</c:v>
                      </c:pt>
                      <c:pt idx="2320">
                        <c:v>299</c:v>
                      </c:pt>
                      <c:pt idx="2321">
                        <c:v>300</c:v>
                      </c:pt>
                      <c:pt idx="2322">
                        <c:v>299</c:v>
                      </c:pt>
                      <c:pt idx="2323">
                        <c:v>297</c:v>
                      </c:pt>
                      <c:pt idx="2324">
                        <c:v>299</c:v>
                      </c:pt>
                      <c:pt idx="2325">
                        <c:v>298</c:v>
                      </c:pt>
                      <c:pt idx="2326">
                        <c:v>299</c:v>
                      </c:pt>
                      <c:pt idx="2327">
                        <c:v>299</c:v>
                      </c:pt>
                      <c:pt idx="2328">
                        <c:v>297</c:v>
                      </c:pt>
                      <c:pt idx="2329">
                        <c:v>301</c:v>
                      </c:pt>
                      <c:pt idx="2330">
                        <c:v>299</c:v>
                      </c:pt>
                      <c:pt idx="2331">
                        <c:v>297</c:v>
                      </c:pt>
                      <c:pt idx="2332">
                        <c:v>300</c:v>
                      </c:pt>
                      <c:pt idx="2333">
                        <c:v>300</c:v>
                      </c:pt>
                      <c:pt idx="2334">
                        <c:v>298</c:v>
                      </c:pt>
                      <c:pt idx="2335">
                        <c:v>298</c:v>
                      </c:pt>
                      <c:pt idx="2336">
                        <c:v>298</c:v>
                      </c:pt>
                      <c:pt idx="2337">
                        <c:v>300</c:v>
                      </c:pt>
                      <c:pt idx="2338">
                        <c:v>299</c:v>
                      </c:pt>
                      <c:pt idx="2339">
                        <c:v>297</c:v>
                      </c:pt>
                      <c:pt idx="2340">
                        <c:v>299</c:v>
                      </c:pt>
                      <c:pt idx="2341">
                        <c:v>300</c:v>
                      </c:pt>
                      <c:pt idx="2342">
                        <c:v>299</c:v>
                      </c:pt>
                      <c:pt idx="2343">
                        <c:v>298</c:v>
                      </c:pt>
                      <c:pt idx="2344">
                        <c:v>298</c:v>
                      </c:pt>
                      <c:pt idx="2345">
                        <c:v>301</c:v>
                      </c:pt>
                      <c:pt idx="2346">
                        <c:v>299</c:v>
                      </c:pt>
                      <c:pt idx="2347">
                        <c:v>297</c:v>
                      </c:pt>
                      <c:pt idx="2348">
                        <c:v>300</c:v>
                      </c:pt>
                      <c:pt idx="2349">
                        <c:v>300</c:v>
                      </c:pt>
                      <c:pt idx="2350">
                        <c:v>298</c:v>
                      </c:pt>
                      <c:pt idx="2351">
                        <c:v>298</c:v>
                      </c:pt>
                      <c:pt idx="2352">
                        <c:v>300</c:v>
                      </c:pt>
                      <c:pt idx="2353">
                        <c:v>300</c:v>
                      </c:pt>
                      <c:pt idx="2354">
                        <c:v>298</c:v>
                      </c:pt>
                      <c:pt idx="2355">
                        <c:v>298</c:v>
                      </c:pt>
                      <c:pt idx="2356">
                        <c:v>299</c:v>
                      </c:pt>
                      <c:pt idx="2357">
                        <c:v>300</c:v>
                      </c:pt>
                      <c:pt idx="2358">
                        <c:v>299</c:v>
                      </c:pt>
                      <c:pt idx="2359">
                        <c:v>299</c:v>
                      </c:pt>
                      <c:pt idx="2360">
                        <c:v>299</c:v>
                      </c:pt>
                      <c:pt idx="2361">
                        <c:v>300</c:v>
                      </c:pt>
                      <c:pt idx="2362">
                        <c:v>299</c:v>
                      </c:pt>
                      <c:pt idx="2363">
                        <c:v>297</c:v>
                      </c:pt>
                      <c:pt idx="2364">
                        <c:v>301</c:v>
                      </c:pt>
                      <c:pt idx="2365">
                        <c:v>299</c:v>
                      </c:pt>
                      <c:pt idx="2366">
                        <c:v>298</c:v>
                      </c:pt>
                      <c:pt idx="2367">
                        <c:v>298</c:v>
                      </c:pt>
                      <c:pt idx="2368">
                        <c:v>299</c:v>
                      </c:pt>
                      <c:pt idx="2369">
                        <c:v>300</c:v>
                      </c:pt>
                      <c:pt idx="2370">
                        <c:v>298</c:v>
                      </c:pt>
                      <c:pt idx="2371">
                        <c:v>298</c:v>
                      </c:pt>
                      <c:pt idx="2372">
                        <c:v>299</c:v>
                      </c:pt>
                      <c:pt idx="2373">
                        <c:v>300</c:v>
                      </c:pt>
                      <c:pt idx="2374">
                        <c:v>298</c:v>
                      </c:pt>
                      <c:pt idx="2375">
                        <c:v>298</c:v>
                      </c:pt>
                      <c:pt idx="2376">
                        <c:v>298</c:v>
                      </c:pt>
                      <c:pt idx="2377">
                        <c:v>300</c:v>
                      </c:pt>
                      <c:pt idx="2378">
                        <c:v>297</c:v>
                      </c:pt>
                      <c:pt idx="2379">
                        <c:v>298</c:v>
                      </c:pt>
                      <c:pt idx="2380">
                        <c:v>302</c:v>
                      </c:pt>
                      <c:pt idx="2381">
                        <c:v>299</c:v>
                      </c:pt>
                      <c:pt idx="2382">
                        <c:v>297</c:v>
                      </c:pt>
                      <c:pt idx="2383">
                        <c:v>298</c:v>
                      </c:pt>
                      <c:pt idx="2384">
                        <c:v>299</c:v>
                      </c:pt>
                      <c:pt idx="2385">
                        <c:v>300</c:v>
                      </c:pt>
                      <c:pt idx="2386">
                        <c:v>298</c:v>
                      </c:pt>
                      <c:pt idx="2387">
                        <c:v>298</c:v>
                      </c:pt>
                      <c:pt idx="2388">
                        <c:v>300</c:v>
                      </c:pt>
                      <c:pt idx="2389">
                        <c:v>299</c:v>
                      </c:pt>
                      <c:pt idx="2390">
                        <c:v>299</c:v>
                      </c:pt>
                      <c:pt idx="2391">
                        <c:v>299</c:v>
                      </c:pt>
                      <c:pt idx="2392">
                        <c:v>299</c:v>
                      </c:pt>
                      <c:pt idx="2393">
                        <c:v>301</c:v>
                      </c:pt>
                      <c:pt idx="2394">
                        <c:v>298</c:v>
                      </c:pt>
                      <c:pt idx="2395">
                        <c:v>297</c:v>
                      </c:pt>
                      <c:pt idx="2396">
                        <c:v>301</c:v>
                      </c:pt>
                      <c:pt idx="2397">
                        <c:v>300</c:v>
                      </c:pt>
                      <c:pt idx="2398">
                        <c:v>298</c:v>
                      </c:pt>
                      <c:pt idx="2399">
                        <c:v>300</c:v>
                      </c:pt>
                      <c:pt idx="2400">
                        <c:v>300</c:v>
                      </c:pt>
                      <c:pt idx="2401">
                        <c:v>300</c:v>
                      </c:pt>
                      <c:pt idx="2402">
                        <c:v>299</c:v>
                      </c:pt>
                      <c:pt idx="2403">
                        <c:v>298</c:v>
                      </c:pt>
                      <c:pt idx="2404">
                        <c:v>299</c:v>
                      </c:pt>
                      <c:pt idx="2405">
                        <c:v>298</c:v>
                      </c:pt>
                      <c:pt idx="2406">
                        <c:v>296</c:v>
                      </c:pt>
                      <c:pt idx="2407">
                        <c:v>296</c:v>
                      </c:pt>
                      <c:pt idx="2408">
                        <c:v>297</c:v>
                      </c:pt>
                      <c:pt idx="2409">
                        <c:v>296</c:v>
                      </c:pt>
                      <c:pt idx="2410">
                        <c:v>294</c:v>
                      </c:pt>
                      <c:pt idx="2411">
                        <c:v>294</c:v>
                      </c:pt>
                      <c:pt idx="2412">
                        <c:v>296</c:v>
                      </c:pt>
                      <c:pt idx="2413">
                        <c:v>294</c:v>
                      </c:pt>
                      <c:pt idx="2414">
                        <c:v>291</c:v>
                      </c:pt>
                      <c:pt idx="2415">
                        <c:v>293</c:v>
                      </c:pt>
                      <c:pt idx="2416">
                        <c:v>293</c:v>
                      </c:pt>
                      <c:pt idx="2417">
                        <c:v>292</c:v>
                      </c:pt>
                      <c:pt idx="2418">
                        <c:v>291</c:v>
                      </c:pt>
                      <c:pt idx="2419">
                        <c:v>291</c:v>
                      </c:pt>
                      <c:pt idx="2420">
                        <c:v>292</c:v>
                      </c:pt>
                      <c:pt idx="2421">
                        <c:v>293</c:v>
                      </c:pt>
                      <c:pt idx="2422">
                        <c:v>291</c:v>
                      </c:pt>
                      <c:pt idx="2423">
                        <c:v>291</c:v>
                      </c:pt>
                      <c:pt idx="2424">
                        <c:v>293</c:v>
                      </c:pt>
                      <c:pt idx="2425">
                        <c:v>291</c:v>
                      </c:pt>
                      <c:pt idx="2426">
                        <c:v>289</c:v>
                      </c:pt>
                      <c:pt idx="2427">
                        <c:v>290</c:v>
                      </c:pt>
                      <c:pt idx="2428">
                        <c:v>293</c:v>
                      </c:pt>
                      <c:pt idx="2429">
                        <c:v>290</c:v>
                      </c:pt>
                      <c:pt idx="2430">
                        <c:v>289</c:v>
                      </c:pt>
                      <c:pt idx="2431">
                        <c:v>290</c:v>
                      </c:pt>
                      <c:pt idx="2432">
                        <c:v>291</c:v>
                      </c:pt>
                      <c:pt idx="2433">
                        <c:v>291</c:v>
                      </c:pt>
                      <c:pt idx="2434">
                        <c:v>290</c:v>
                      </c:pt>
                      <c:pt idx="2435">
                        <c:v>290</c:v>
                      </c:pt>
                      <c:pt idx="2436">
                        <c:v>292</c:v>
                      </c:pt>
                      <c:pt idx="2437">
                        <c:v>291</c:v>
                      </c:pt>
                      <c:pt idx="2438">
                        <c:v>290</c:v>
                      </c:pt>
                      <c:pt idx="2439">
                        <c:v>291</c:v>
                      </c:pt>
                      <c:pt idx="2440">
                        <c:v>292</c:v>
                      </c:pt>
                      <c:pt idx="2441">
                        <c:v>291</c:v>
                      </c:pt>
                      <c:pt idx="2442">
                        <c:v>289</c:v>
                      </c:pt>
                      <c:pt idx="2443">
                        <c:v>291</c:v>
                      </c:pt>
                      <c:pt idx="2444">
                        <c:v>294</c:v>
                      </c:pt>
                      <c:pt idx="2445">
                        <c:v>290</c:v>
                      </c:pt>
                      <c:pt idx="2446">
                        <c:v>290</c:v>
                      </c:pt>
                      <c:pt idx="2447">
                        <c:v>291</c:v>
                      </c:pt>
                      <c:pt idx="2448">
                        <c:v>292</c:v>
                      </c:pt>
                      <c:pt idx="2449">
                        <c:v>290</c:v>
                      </c:pt>
                      <c:pt idx="2450">
                        <c:v>291</c:v>
                      </c:pt>
                      <c:pt idx="2451">
                        <c:v>290</c:v>
                      </c:pt>
                      <c:pt idx="2452">
                        <c:v>292</c:v>
                      </c:pt>
                      <c:pt idx="2453">
                        <c:v>291</c:v>
                      </c:pt>
                      <c:pt idx="2454">
                        <c:v>289</c:v>
                      </c:pt>
                      <c:pt idx="2455">
                        <c:v>292</c:v>
                      </c:pt>
                      <c:pt idx="2456">
                        <c:v>291</c:v>
                      </c:pt>
                      <c:pt idx="2457">
                        <c:v>291</c:v>
                      </c:pt>
                      <c:pt idx="2458">
                        <c:v>289</c:v>
                      </c:pt>
                      <c:pt idx="2459">
                        <c:v>290</c:v>
                      </c:pt>
                      <c:pt idx="2460">
                        <c:v>292</c:v>
                      </c:pt>
                      <c:pt idx="2461">
                        <c:v>290</c:v>
                      </c:pt>
                      <c:pt idx="2462">
                        <c:v>288</c:v>
                      </c:pt>
                      <c:pt idx="2463">
                        <c:v>292</c:v>
                      </c:pt>
                      <c:pt idx="2464">
                        <c:v>292</c:v>
                      </c:pt>
                      <c:pt idx="2465">
                        <c:v>290</c:v>
                      </c:pt>
                      <c:pt idx="2466">
                        <c:v>292</c:v>
                      </c:pt>
                      <c:pt idx="2467">
                        <c:v>291</c:v>
                      </c:pt>
                      <c:pt idx="2468">
                        <c:v>292</c:v>
                      </c:pt>
                      <c:pt idx="2469">
                        <c:v>291</c:v>
                      </c:pt>
                      <c:pt idx="2470">
                        <c:v>289</c:v>
                      </c:pt>
                      <c:pt idx="2471">
                        <c:v>291</c:v>
                      </c:pt>
                      <c:pt idx="2472">
                        <c:v>292</c:v>
                      </c:pt>
                      <c:pt idx="2473">
                        <c:v>289</c:v>
                      </c:pt>
                      <c:pt idx="2474">
                        <c:v>290</c:v>
                      </c:pt>
                      <c:pt idx="2475">
                        <c:v>292</c:v>
                      </c:pt>
                      <c:pt idx="2476">
                        <c:v>292</c:v>
                      </c:pt>
                      <c:pt idx="2477">
                        <c:v>291</c:v>
                      </c:pt>
                      <c:pt idx="2478">
                        <c:v>290</c:v>
                      </c:pt>
                      <c:pt idx="2479">
                        <c:v>292</c:v>
                      </c:pt>
                      <c:pt idx="2480">
                        <c:v>292</c:v>
                      </c:pt>
                      <c:pt idx="2481">
                        <c:v>290</c:v>
                      </c:pt>
                      <c:pt idx="2482">
                        <c:v>291</c:v>
                      </c:pt>
                      <c:pt idx="2483">
                        <c:v>292</c:v>
                      </c:pt>
                      <c:pt idx="2484">
                        <c:v>292</c:v>
                      </c:pt>
                      <c:pt idx="2485">
                        <c:v>292</c:v>
                      </c:pt>
                      <c:pt idx="2486">
                        <c:v>291</c:v>
                      </c:pt>
                      <c:pt idx="2487">
                        <c:v>292</c:v>
                      </c:pt>
                      <c:pt idx="2488">
                        <c:v>292</c:v>
                      </c:pt>
                      <c:pt idx="2489">
                        <c:v>291</c:v>
                      </c:pt>
                      <c:pt idx="2490">
                        <c:v>291</c:v>
                      </c:pt>
                      <c:pt idx="2491">
                        <c:v>292</c:v>
                      </c:pt>
                      <c:pt idx="2492">
                        <c:v>293</c:v>
                      </c:pt>
                      <c:pt idx="2493">
                        <c:v>289</c:v>
                      </c:pt>
                      <c:pt idx="2494">
                        <c:v>291</c:v>
                      </c:pt>
                      <c:pt idx="2495">
                        <c:v>292</c:v>
                      </c:pt>
                      <c:pt idx="2496">
                        <c:v>291</c:v>
                      </c:pt>
                      <c:pt idx="2497">
                        <c:v>291</c:v>
                      </c:pt>
                      <c:pt idx="2498">
                        <c:v>291</c:v>
                      </c:pt>
                      <c:pt idx="2499">
                        <c:v>291</c:v>
                      </c:pt>
                      <c:pt idx="2500">
                        <c:v>292</c:v>
                      </c:pt>
                      <c:pt idx="2501">
                        <c:v>290</c:v>
                      </c:pt>
                      <c:pt idx="2502">
                        <c:v>288</c:v>
                      </c:pt>
                      <c:pt idx="2503">
                        <c:v>292</c:v>
                      </c:pt>
                      <c:pt idx="2504">
                        <c:v>291</c:v>
                      </c:pt>
                      <c:pt idx="2505">
                        <c:v>289</c:v>
                      </c:pt>
                      <c:pt idx="2506">
                        <c:v>290</c:v>
                      </c:pt>
                      <c:pt idx="2507">
                        <c:v>291</c:v>
                      </c:pt>
                      <c:pt idx="2508">
                        <c:v>292</c:v>
                      </c:pt>
                      <c:pt idx="2509">
                        <c:v>290</c:v>
                      </c:pt>
                      <c:pt idx="2510">
                        <c:v>288</c:v>
                      </c:pt>
                      <c:pt idx="2511">
                        <c:v>292</c:v>
                      </c:pt>
                      <c:pt idx="2512">
                        <c:v>291</c:v>
                      </c:pt>
                      <c:pt idx="2513">
                        <c:v>289</c:v>
                      </c:pt>
                      <c:pt idx="2514">
                        <c:v>290</c:v>
                      </c:pt>
                      <c:pt idx="2515">
                        <c:v>290</c:v>
                      </c:pt>
                      <c:pt idx="2516">
                        <c:v>291</c:v>
                      </c:pt>
                      <c:pt idx="2517">
                        <c:v>290</c:v>
                      </c:pt>
                      <c:pt idx="2518">
                        <c:v>288</c:v>
                      </c:pt>
                      <c:pt idx="2519">
                        <c:v>292</c:v>
                      </c:pt>
                      <c:pt idx="2520">
                        <c:v>291</c:v>
                      </c:pt>
                      <c:pt idx="2521">
                        <c:v>289</c:v>
                      </c:pt>
                      <c:pt idx="2522">
                        <c:v>290</c:v>
                      </c:pt>
                      <c:pt idx="2523">
                        <c:v>291</c:v>
                      </c:pt>
                      <c:pt idx="2524">
                        <c:v>290</c:v>
                      </c:pt>
                      <c:pt idx="2525">
                        <c:v>289</c:v>
                      </c:pt>
                      <c:pt idx="2526">
                        <c:v>288</c:v>
                      </c:pt>
                      <c:pt idx="2527">
                        <c:v>291</c:v>
                      </c:pt>
                      <c:pt idx="2528">
                        <c:v>290</c:v>
                      </c:pt>
                      <c:pt idx="2529">
                        <c:v>289</c:v>
                      </c:pt>
                      <c:pt idx="2530">
                        <c:v>290</c:v>
                      </c:pt>
                      <c:pt idx="2531">
                        <c:v>290</c:v>
                      </c:pt>
                      <c:pt idx="2532">
                        <c:v>290</c:v>
                      </c:pt>
                      <c:pt idx="2533">
                        <c:v>288</c:v>
                      </c:pt>
                      <c:pt idx="2534">
                        <c:v>288</c:v>
                      </c:pt>
                      <c:pt idx="2535">
                        <c:v>290</c:v>
                      </c:pt>
                      <c:pt idx="2536">
                        <c:v>289</c:v>
                      </c:pt>
                      <c:pt idx="2537">
                        <c:v>286</c:v>
                      </c:pt>
                      <c:pt idx="2538">
                        <c:v>289</c:v>
                      </c:pt>
                      <c:pt idx="2539">
                        <c:v>290</c:v>
                      </c:pt>
                      <c:pt idx="2540">
                        <c:v>289</c:v>
                      </c:pt>
                      <c:pt idx="2541">
                        <c:v>288</c:v>
                      </c:pt>
                      <c:pt idx="2542">
                        <c:v>288</c:v>
                      </c:pt>
                      <c:pt idx="2543">
                        <c:v>289</c:v>
                      </c:pt>
                      <c:pt idx="2544">
                        <c:v>288</c:v>
                      </c:pt>
                      <c:pt idx="2545">
                        <c:v>288</c:v>
                      </c:pt>
                      <c:pt idx="2546">
                        <c:v>290</c:v>
                      </c:pt>
                      <c:pt idx="2547">
                        <c:v>291</c:v>
                      </c:pt>
                      <c:pt idx="2548">
                        <c:v>292</c:v>
                      </c:pt>
                      <c:pt idx="2549">
                        <c:v>292</c:v>
                      </c:pt>
                      <c:pt idx="2550">
                        <c:v>294</c:v>
                      </c:pt>
                      <c:pt idx="2551">
                        <c:v>296</c:v>
                      </c:pt>
                      <c:pt idx="2552">
                        <c:v>295</c:v>
                      </c:pt>
                      <c:pt idx="2553">
                        <c:v>293</c:v>
                      </c:pt>
                      <c:pt idx="2554">
                        <c:v>296</c:v>
                      </c:pt>
                      <c:pt idx="2555">
                        <c:v>296</c:v>
                      </c:pt>
                      <c:pt idx="2556">
                        <c:v>295</c:v>
                      </c:pt>
                      <c:pt idx="2557">
                        <c:v>294</c:v>
                      </c:pt>
                      <c:pt idx="2558">
                        <c:v>296</c:v>
                      </c:pt>
                      <c:pt idx="2559">
                        <c:v>296</c:v>
                      </c:pt>
                      <c:pt idx="2560">
                        <c:v>296</c:v>
                      </c:pt>
                      <c:pt idx="2561">
                        <c:v>295</c:v>
                      </c:pt>
                      <c:pt idx="2562">
                        <c:v>296</c:v>
                      </c:pt>
                      <c:pt idx="2563">
                        <c:v>297</c:v>
                      </c:pt>
                      <c:pt idx="2564">
                        <c:v>298</c:v>
                      </c:pt>
                      <c:pt idx="2565">
                        <c:v>296</c:v>
                      </c:pt>
                      <c:pt idx="2566">
                        <c:v>294</c:v>
                      </c:pt>
                      <c:pt idx="2567">
                        <c:v>298</c:v>
                      </c:pt>
                      <c:pt idx="2568">
                        <c:v>295</c:v>
                      </c:pt>
                      <c:pt idx="2569">
                        <c:v>294</c:v>
                      </c:pt>
                      <c:pt idx="2570">
                        <c:v>298</c:v>
                      </c:pt>
                      <c:pt idx="2571">
                        <c:v>297</c:v>
                      </c:pt>
                      <c:pt idx="2572">
                        <c:v>297</c:v>
                      </c:pt>
                      <c:pt idx="2573">
                        <c:v>296</c:v>
                      </c:pt>
                      <c:pt idx="2574">
                        <c:v>297</c:v>
                      </c:pt>
                      <c:pt idx="2575">
                        <c:v>297</c:v>
                      </c:pt>
                      <c:pt idx="2576">
                        <c:v>297</c:v>
                      </c:pt>
                      <c:pt idx="2577">
                        <c:v>295</c:v>
                      </c:pt>
                      <c:pt idx="2578">
                        <c:v>297</c:v>
                      </c:pt>
                      <c:pt idx="2579">
                        <c:v>297</c:v>
                      </c:pt>
                      <c:pt idx="2580">
                        <c:v>297</c:v>
                      </c:pt>
                      <c:pt idx="2581">
                        <c:v>297</c:v>
                      </c:pt>
                      <c:pt idx="2582">
                        <c:v>297</c:v>
                      </c:pt>
                      <c:pt idx="2583">
                        <c:v>299</c:v>
                      </c:pt>
                      <c:pt idx="2584">
                        <c:v>296</c:v>
                      </c:pt>
                      <c:pt idx="2585">
                        <c:v>295</c:v>
                      </c:pt>
                      <c:pt idx="2586">
                        <c:v>298</c:v>
                      </c:pt>
                      <c:pt idx="2587">
                        <c:v>298</c:v>
                      </c:pt>
                      <c:pt idx="2588">
                        <c:v>295</c:v>
                      </c:pt>
                      <c:pt idx="2589">
                        <c:v>297</c:v>
                      </c:pt>
                      <c:pt idx="2590">
                        <c:v>296</c:v>
                      </c:pt>
                      <c:pt idx="2591">
                        <c:v>298</c:v>
                      </c:pt>
                      <c:pt idx="2592">
                        <c:v>298</c:v>
                      </c:pt>
                      <c:pt idx="2593">
                        <c:v>296</c:v>
                      </c:pt>
                      <c:pt idx="2594">
                        <c:v>298</c:v>
                      </c:pt>
                      <c:pt idx="2595">
                        <c:v>298</c:v>
                      </c:pt>
                      <c:pt idx="2596">
                        <c:v>297</c:v>
                      </c:pt>
                      <c:pt idx="2597">
                        <c:v>296</c:v>
                      </c:pt>
                      <c:pt idx="2598">
                        <c:v>298</c:v>
                      </c:pt>
                      <c:pt idx="2599">
                        <c:v>298</c:v>
                      </c:pt>
                      <c:pt idx="2600">
                        <c:v>297</c:v>
                      </c:pt>
                      <c:pt idx="2601">
                        <c:v>296</c:v>
                      </c:pt>
                      <c:pt idx="2602">
                        <c:v>299</c:v>
                      </c:pt>
                      <c:pt idx="2603">
                        <c:v>298</c:v>
                      </c:pt>
                      <c:pt idx="2604">
                        <c:v>297</c:v>
                      </c:pt>
                      <c:pt idx="2605">
                        <c:v>297</c:v>
                      </c:pt>
                      <c:pt idx="2606">
                        <c:v>298</c:v>
                      </c:pt>
                      <c:pt idx="2607">
                        <c:v>298</c:v>
                      </c:pt>
                      <c:pt idx="2608">
                        <c:v>296</c:v>
                      </c:pt>
                      <c:pt idx="2609">
                        <c:v>296</c:v>
                      </c:pt>
                      <c:pt idx="2610">
                        <c:v>296</c:v>
                      </c:pt>
                      <c:pt idx="2611">
                        <c:v>298</c:v>
                      </c:pt>
                      <c:pt idx="2612">
                        <c:v>297</c:v>
                      </c:pt>
                      <c:pt idx="2613">
                        <c:v>296</c:v>
                      </c:pt>
                      <c:pt idx="2614">
                        <c:v>298</c:v>
                      </c:pt>
                      <c:pt idx="2615">
                        <c:v>298</c:v>
                      </c:pt>
                      <c:pt idx="2616">
                        <c:v>296</c:v>
                      </c:pt>
                      <c:pt idx="2617">
                        <c:v>296</c:v>
                      </c:pt>
                      <c:pt idx="2618">
                        <c:v>299</c:v>
                      </c:pt>
                      <c:pt idx="2619">
                        <c:v>297</c:v>
                      </c:pt>
                      <c:pt idx="2620">
                        <c:v>296</c:v>
                      </c:pt>
                      <c:pt idx="2621">
                        <c:v>296</c:v>
                      </c:pt>
                      <c:pt idx="2622">
                        <c:v>298</c:v>
                      </c:pt>
                      <c:pt idx="2623">
                        <c:v>299</c:v>
                      </c:pt>
                      <c:pt idx="2624">
                        <c:v>297</c:v>
                      </c:pt>
                      <c:pt idx="2625">
                        <c:v>297</c:v>
                      </c:pt>
                      <c:pt idx="2626">
                        <c:v>298</c:v>
                      </c:pt>
                      <c:pt idx="2627">
                        <c:v>297</c:v>
                      </c:pt>
                      <c:pt idx="2628">
                        <c:v>297</c:v>
                      </c:pt>
                      <c:pt idx="2629">
                        <c:v>297</c:v>
                      </c:pt>
                      <c:pt idx="2630">
                        <c:v>298</c:v>
                      </c:pt>
                      <c:pt idx="2631">
                        <c:v>298</c:v>
                      </c:pt>
                      <c:pt idx="2632">
                        <c:v>295</c:v>
                      </c:pt>
                      <c:pt idx="2633">
                        <c:v>296</c:v>
                      </c:pt>
                      <c:pt idx="2634">
                        <c:v>299</c:v>
                      </c:pt>
                      <c:pt idx="2635">
                        <c:v>297</c:v>
                      </c:pt>
                      <c:pt idx="2636">
                        <c:v>295</c:v>
                      </c:pt>
                      <c:pt idx="2637">
                        <c:v>296</c:v>
                      </c:pt>
                      <c:pt idx="2638">
                        <c:v>295</c:v>
                      </c:pt>
                      <c:pt idx="2639">
                        <c:v>294</c:v>
                      </c:pt>
                      <c:pt idx="2640">
                        <c:v>293</c:v>
                      </c:pt>
                      <c:pt idx="2641">
                        <c:v>290</c:v>
                      </c:pt>
                      <c:pt idx="2642">
                        <c:v>292</c:v>
                      </c:pt>
                      <c:pt idx="2643">
                        <c:v>291</c:v>
                      </c:pt>
                      <c:pt idx="2644">
                        <c:v>290</c:v>
                      </c:pt>
                      <c:pt idx="2645">
                        <c:v>290</c:v>
                      </c:pt>
                      <c:pt idx="2646">
                        <c:v>292</c:v>
                      </c:pt>
                      <c:pt idx="2647">
                        <c:v>291</c:v>
                      </c:pt>
                      <c:pt idx="2648">
                        <c:v>288</c:v>
                      </c:pt>
                      <c:pt idx="2649">
                        <c:v>289</c:v>
                      </c:pt>
                      <c:pt idx="2650">
                        <c:v>291</c:v>
                      </c:pt>
                      <c:pt idx="2651">
                        <c:v>289</c:v>
                      </c:pt>
                      <c:pt idx="2652">
                        <c:v>288</c:v>
                      </c:pt>
                      <c:pt idx="2653">
                        <c:v>291</c:v>
                      </c:pt>
                      <c:pt idx="2654">
                        <c:v>290</c:v>
                      </c:pt>
                      <c:pt idx="2655">
                        <c:v>290</c:v>
                      </c:pt>
                      <c:pt idx="2656">
                        <c:v>290</c:v>
                      </c:pt>
                      <c:pt idx="2657">
                        <c:v>288</c:v>
                      </c:pt>
                      <c:pt idx="2658">
                        <c:v>291</c:v>
                      </c:pt>
                      <c:pt idx="2659">
                        <c:v>290</c:v>
                      </c:pt>
                      <c:pt idx="2660">
                        <c:v>288</c:v>
                      </c:pt>
                      <c:pt idx="2661">
                        <c:v>289</c:v>
                      </c:pt>
                      <c:pt idx="2662">
                        <c:v>291</c:v>
                      </c:pt>
                      <c:pt idx="2663">
                        <c:v>288</c:v>
                      </c:pt>
                      <c:pt idx="2664">
                        <c:v>287</c:v>
                      </c:pt>
                      <c:pt idx="2665">
                        <c:v>289</c:v>
                      </c:pt>
                      <c:pt idx="2666">
                        <c:v>290</c:v>
                      </c:pt>
                      <c:pt idx="2667">
                        <c:v>289</c:v>
                      </c:pt>
                      <c:pt idx="2668">
                        <c:v>287</c:v>
                      </c:pt>
                      <c:pt idx="2669">
                        <c:v>289</c:v>
                      </c:pt>
                      <c:pt idx="2670">
                        <c:v>289</c:v>
                      </c:pt>
                      <c:pt idx="2671">
                        <c:v>288</c:v>
                      </c:pt>
                      <c:pt idx="2672">
                        <c:v>288</c:v>
                      </c:pt>
                      <c:pt idx="2673">
                        <c:v>287</c:v>
                      </c:pt>
                      <c:pt idx="2674">
                        <c:v>289</c:v>
                      </c:pt>
                      <c:pt idx="2675">
                        <c:v>289</c:v>
                      </c:pt>
                      <c:pt idx="2676">
                        <c:v>287</c:v>
                      </c:pt>
                      <c:pt idx="2677">
                        <c:v>289</c:v>
                      </c:pt>
                      <c:pt idx="2678">
                        <c:v>289</c:v>
                      </c:pt>
                      <c:pt idx="2679">
                        <c:v>288</c:v>
                      </c:pt>
                      <c:pt idx="2680">
                        <c:v>286</c:v>
                      </c:pt>
                      <c:pt idx="2681">
                        <c:v>288</c:v>
                      </c:pt>
                      <c:pt idx="2682">
                        <c:v>290</c:v>
                      </c:pt>
                      <c:pt idx="2683">
                        <c:v>288</c:v>
                      </c:pt>
                      <c:pt idx="2684">
                        <c:v>287</c:v>
                      </c:pt>
                      <c:pt idx="2685">
                        <c:v>290</c:v>
                      </c:pt>
                      <c:pt idx="2686">
                        <c:v>289</c:v>
                      </c:pt>
                      <c:pt idx="2687">
                        <c:v>288</c:v>
                      </c:pt>
                      <c:pt idx="2688">
                        <c:v>288</c:v>
                      </c:pt>
                      <c:pt idx="2689">
                        <c:v>288</c:v>
                      </c:pt>
                      <c:pt idx="2690">
                        <c:v>289</c:v>
                      </c:pt>
                      <c:pt idx="2691">
                        <c:v>288</c:v>
                      </c:pt>
                      <c:pt idx="2692">
                        <c:v>287</c:v>
                      </c:pt>
                      <c:pt idx="2693">
                        <c:v>288</c:v>
                      </c:pt>
                      <c:pt idx="2694">
                        <c:v>288</c:v>
                      </c:pt>
                      <c:pt idx="2695">
                        <c:v>287</c:v>
                      </c:pt>
                      <c:pt idx="2696">
                        <c:v>286</c:v>
                      </c:pt>
                      <c:pt idx="2697">
                        <c:v>287</c:v>
                      </c:pt>
                      <c:pt idx="2698">
                        <c:v>290</c:v>
                      </c:pt>
                      <c:pt idx="2699">
                        <c:v>287</c:v>
                      </c:pt>
                      <c:pt idx="2700">
                        <c:v>287</c:v>
                      </c:pt>
                      <c:pt idx="2701">
                        <c:v>288</c:v>
                      </c:pt>
                      <c:pt idx="2702">
                        <c:v>288</c:v>
                      </c:pt>
                      <c:pt idx="2703">
                        <c:v>287</c:v>
                      </c:pt>
                      <c:pt idx="2704">
                        <c:v>288</c:v>
                      </c:pt>
                      <c:pt idx="2705">
                        <c:v>287</c:v>
                      </c:pt>
                      <c:pt idx="2706">
                        <c:v>289</c:v>
                      </c:pt>
                      <c:pt idx="2707">
                        <c:v>286</c:v>
                      </c:pt>
                      <c:pt idx="2708">
                        <c:v>286</c:v>
                      </c:pt>
                      <c:pt idx="2709">
                        <c:v>290</c:v>
                      </c:pt>
                      <c:pt idx="2710">
                        <c:v>289</c:v>
                      </c:pt>
                      <c:pt idx="2711">
                        <c:v>287</c:v>
                      </c:pt>
                      <c:pt idx="2712">
                        <c:v>286</c:v>
                      </c:pt>
                      <c:pt idx="2713">
                        <c:v>288</c:v>
                      </c:pt>
                      <c:pt idx="2714">
                        <c:v>288</c:v>
                      </c:pt>
                      <c:pt idx="2715">
                        <c:v>287</c:v>
                      </c:pt>
                      <c:pt idx="2716">
                        <c:v>286</c:v>
                      </c:pt>
                      <c:pt idx="2717">
                        <c:v>289</c:v>
                      </c:pt>
                      <c:pt idx="2718">
                        <c:v>287</c:v>
                      </c:pt>
                      <c:pt idx="2719">
                        <c:v>287</c:v>
                      </c:pt>
                      <c:pt idx="2720">
                        <c:v>288</c:v>
                      </c:pt>
                      <c:pt idx="2721">
                        <c:v>288</c:v>
                      </c:pt>
                      <c:pt idx="2722">
                        <c:v>289</c:v>
                      </c:pt>
                      <c:pt idx="2723">
                        <c:v>287</c:v>
                      </c:pt>
                      <c:pt idx="2724">
                        <c:v>286</c:v>
                      </c:pt>
                      <c:pt idx="2725">
                        <c:v>289</c:v>
                      </c:pt>
                      <c:pt idx="2726">
                        <c:v>289</c:v>
                      </c:pt>
                      <c:pt idx="2727">
                        <c:v>285</c:v>
                      </c:pt>
                      <c:pt idx="2728">
                        <c:v>287</c:v>
                      </c:pt>
                      <c:pt idx="2729">
                        <c:v>289</c:v>
                      </c:pt>
                      <c:pt idx="2730">
                        <c:v>289</c:v>
                      </c:pt>
                      <c:pt idx="2731">
                        <c:v>287</c:v>
                      </c:pt>
                      <c:pt idx="2732">
                        <c:v>287</c:v>
                      </c:pt>
                      <c:pt idx="2733">
                        <c:v>289</c:v>
                      </c:pt>
                      <c:pt idx="2734">
                        <c:v>288</c:v>
                      </c:pt>
                      <c:pt idx="2735">
                        <c:v>287</c:v>
                      </c:pt>
                      <c:pt idx="2736">
                        <c:v>286</c:v>
                      </c:pt>
                      <c:pt idx="2737">
                        <c:v>289</c:v>
                      </c:pt>
                      <c:pt idx="2738">
                        <c:v>288</c:v>
                      </c:pt>
                      <c:pt idx="2739">
                        <c:v>287</c:v>
                      </c:pt>
                      <c:pt idx="2740">
                        <c:v>287</c:v>
                      </c:pt>
                      <c:pt idx="2741">
                        <c:v>291</c:v>
                      </c:pt>
                      <c:pt idx="2742">
                        <c:v>288</c:v>
                      </c:pt>
                      <c:pt idx="2743">
                        <c:v>287</c:v>
                      </c:pt>
                      <c:pt idx="2744">
                        <c:v>288</c:v>
                      </c:pt>
                      <c:pt idx="2745">
                        <c:v>290</c:v>
                      </c:pt>
                      <c:pt idx="2746">
                        <c:v>288</c:v>
                      </c:pt>
                      <c:pt idx="2747">
                        <c:v>288</c:v>
                      </c:pt>
                      <c:pt idx="2748">
                        <c:v>288</c:v>
                      </c:pt>
                      <c:pt idx="2749">
                        <c:v>288</c:v>
                      </c:pt>
                      <c:pt idx="2750">
                        <c:v>288</c:v>
                      </c:pt>
                      <c:pt idx="2751">
                        <c:v>288</c:v>
                      </c:pt>
                      <c:pt idx="2752">
                        <c:v>288</c:v>
                      </c:pt>
                      <c:pt idx="2753">
                        <c:v>288</c:v>
                      </c:pt>
                      <c:pt idx="2754">
                        <c:v>289</c:v>
                      </c:pt>
                      <c:pt idx="2755">
                        <c:v>287</c:v>
                      </c:pt>
                      <c:pt idx="2756">
                        <c:v>287</c:v>
                      </c:pt>
                      <c:pt idx="2757">
                        <c:v>290</c:v>
                      </c:pt>
                      <c:pt idx="2758">
                        <c:v>288</c:v>
                      </c:pt>
                      <c:pt idx="2759">
                        <c:v>287</c:v>
                      </c:pt>
                      <c:pt idx="2760">
                        <c:v>288</c:v>
                      </c:pt>
                      <c:pt idx="2761">
                        <c:v>289</c:v>
                      </c:pt>
                      <c:pt idx="2762">
                        <c:v>288</c:v>
                      </c:pt>
                      <c:pt idx="2763">
                        <c:v>288</c:v>
                      </c:pt>
                      <c:pt idx="2764">
                        <c:v>287</c:v>
                      </c:pt>
                      <c:pt idx="2765">
                        <c:v>288</c:v>
                      </c:pt>
                      <c:pt idx="2766">
                        <c:v>288</c:v>
                      </c:pt>
                      <c:pt idx="2767">
                        <c:v>287</c:v>
                      </c:pt>
                      <c:pt idx="2768">
                        <c:v>289</c:v>
                      </c:pt>
                      <c:pt idx="2769">
                        <c:v>288</c:v>
                      </c:pt>
                      <c:pt idx="2770">
                        <c:v>289</c:v>
                      </c:pt>
                      <c:pt idx="2771">
                        <c:v>287</c:v>
                      </c:pt>
                      <c:pt idx="2772">
                        <c:v>288</c:v>
                      </c:pt>
                      <c:pt idx="2773">
                        <c:v>291</c:v>
                      </c:pt>
                      <c:pt idx="2774">
                        <c:v>288</c:v>
                      </c:pt>
                      <c:pt idx="2775">
                        <c:v>287</c:v>
                      </c:pt>
                      <c:pt idx="2776">
                        <c:v>289</c:v>
                      </c:pt>
                      <c:pt idx="2777">
                        <c:v>290</c:v>
                      </c:pt>
                      <c:pt idx="2778">
                        <c:v>288</c:v>
                      </c:pt>
                      <c:pt idx="2779">
                        <c:v>287</c:v>
                      </c:pt>
                      <c:pt idx="2780">
                        <c:v>288</c:v>
                      </c:pt>
                      <c:pt idx="2781">
                        <c:v>290</c:v>
                      </c:pt>
                      <c:pt idx="2782">
                        <c:v>289</c:v>
                      </c:pt>
                      <c:pt idx="2783">
                        <c:v>287</c:v>
                      </c:pt>
                      <c:pt idx="2784">
                        <c:v>289</c:v>
                      </c:pt>
                      <c:pt idx="2785">
                        <c:v>290</c:v>
                      </c:pt>
                      <c:pt idx="2786">
                        <c:v>288</c:v>
                      </c:pt>
                      <c:pt idx="2787">
                        <c:v>287</c:v>
                      </c:pt>
                      <c:pt idx="2788">
                        <c:v>288</c:v>
                      </c:pt>
                      <c:pt idx="2789">
                        <c:v>290</c:v>
                      </c:pt>
                      <c:pt idx="2790">
                        <c:v>287</c:v>
                      </c:pt>
                      <c:pt idx="2791">
                        <c:v>286</c:v>
                      </c:pt>
                      <c:pt idx="2792">
                        <c:v>290</c:v>
                      </c:pt>
                      <c:pt idx="2793">
                        <c:v>289</c:v>
                      </c:pt>
                      <c:pt idx="2794">
                        <c:v>288</c:v>
                      </c:pt>
                      <c:pt idx="2795">
                        <c:v>288</c:v>
                      </c:pt>
                      <c:pt idx="2796">
                        <c:v>288</c:v>
                      </c:pt>
                      <c:pt idx="2797">
                        <c:v>289</c:v>
                      </c:pt>
                      <c:pt idx="2798">
                        <c:v>288</c:v>
                      </c:pt>
                      <c:pt idx="2799">
                        <c:v>286</c:v>
                      </c:pt>
                      <c:pt idx="2800">
                        <c:v>288</c:v>
                      </c:pt>
                      <c:pt idx="2801">
                        <c:v>290</c:v>
                      </c:pt>
                      <c:pt idx="2802">
                        <c:v>286</c:v>
                      </c:pt>
                      <c:pt idx="2803">
                        <c:v>287</c:v>
                      </c:pt>
                      <c:pt idx="2804">
                        <c:v>288</c:v>
                      </c:pt>
                      <c:pt idx="2805">
                        <c:v>289</c:v>
                      </c:pt>
                      <c:pt idx="2806">
                        <c:v>287</c:v>
                      </c:pt>
                      <c:pt idx="2807">
                        <c:v>287</c:v>
                      </c:pt>
                      <c:pt idx="2808">
                        <c:v>288</c:v>
                      </c:pt>
                      <c:pt idx="2809">
                        <c:v>288</c:v>
                      </c:pt>
                      <c:pt idx="2810">
                        <c:v>287</c:v>
                      </c:pt>
                      <c:pt idx="2811">
                        <c:v>286</c:v>
                      </c:pt>
                      <c:pt idx="2812">
                        <c:v>287</c:v>
                      </c:pt>
                      <c:pt idx="2813">
                        <c:v>289</c:v>
                      </c:pt>
                      <c:pt idx="2814">
                        <c:v>287</c:v>
                      </c:pt>
                      <c:pt idx="2815">
                        <c:v>286</c:v>
                      </c:pt>
                      <c:pt idx="2816">
                        <c:v>288</c:v>
                      </c:pt>
                      <c:pt idx="2817">
                        <c:v>289</c:v>
                      </c:pt>
                      <c:pt idx="2818">
                        <c:v>287</c:v>
                      </c:pt>
                      <c:pt idx="2819">
                        <c:v>288</c:v>
                      </c:pt>
                      <c:pt idx="2820">
                        <c:v>291</c:v>
                      </c:pt>
                      <c:pt idx="2821">
                        <c:v>291</c:v>
                      </c:pt>
                      <c:pt idx="2822">
                        <c:v>290</c:v>
                      </c:pt>
                      <c:pt idx="2823">
                        <c:v>291</c:v>
                      </c:pt>
                      <c:pt idx="2824">
                        <c:v>293</c:v>
                      </c:pt>
                      <c:pt idx="2825">
                        <c:v>293</c:v>
                      </c:pt>
                      <c:pt idx="2826">
                        <c:v>293</c:v>
                      </c:pt>
                      <c:pt idx="2827">
                        <c:v>293</c:v>
                      </c:pt>
                      <c:pt idx="2828">
                        <c:v>293</c:v>
                      </c:pt>
                      <c:pt idx="2829">
                        <c:v>295</c:v>
                      </c:pt>
                      <c:pt idx="2830">
                        <c:v>293</c:v>
                      </c:pt>
                      <c:pt idx="2831">
                        <c:v>292</c:v>
                      </c:pt>
                      <c:pt idx="2832">
                        <c:v>295</c:v>
                      </c:pt>
                      <c:pt idx="2833">
                        <c:v>292</c:v>
                      </c:pt>
                      <c:pt idx="2834">
                        <c:v>292</c:v>
                      </c:pt>
                      <c:pt idx="2835">
                        <c:v>294</c:v>
                      </c:pt>
                      <c:pt idx="2836">
                        <c:v>294</c:v>
                      </c:pt>
                      <c:pt idx="2837">
                        <c:v>295</c:v>
                      </c:pt>
                      <c:pt idx="2838">
                        <c:v>293</c:v>
                      </c:pt>
                      <c:pt idx="2839">
                        <c:v>292</c:v>
                      </c:pt>
                      <c:pt idx="2840">
                        <c:v>294</c:v>
                      </c:pt>
                      <c:pt idx="2841">
                        <c:v>294</c:v>
                      </c:pt>
                      <c:pt idx="2842">
                        <c:v>293</c:v>
                      </c:pt>
                      <c:pt idx="2843">
                        <c:v>292</c:v>
                      </c:pt>
                      <c:pt idx="2844">
                        <c:v>293</c:v>
                      </c:pt>
                      <c:pt idx="2845">
                        <c:v>294</c:v>
                      </c:pt>
                      <c:pt idx="2846">
                        <c:v>293</c:v>
                      </c:pt>
                      <c:pt idx="2847">
                        <c:v>292</c:v>
                      </c:pt>
                      <c:pt idx="2848">
                        <c:v>295</c:v>
                      </c:pt>
                      <c:pt idx="2849">
                        <c:v>294</c:v>
                      </c:pt>
                      <c:pt idx="2850">
                        <c:v>293</c:v>
                      </c:pt>
                      <c:pt idx="2851">
                        <c:v>293</c:v>
                      </c:pt>
                      <c:pt idx="2852">
                        <c:v>295</c:v>
                      </c:pt>
                      <c:pt idx="2853">
                        <c:v>294</c:v>
                      </c:pt>
                      <c:pt idx="2854">
                        <c:v>293</c:v>
                      </c:pt>
                      <c:pt idx="2855">
                        <c:v>294</c:v>
                      </c:pt>
                      <c:pt idx="2856">
                        <c:v>295</c:v>
                      </c:pt>
                      <c:pt idx="2857">
                        <c:v>295</c:v>
                      </c:pt>
                      <c:pt idx="2858">
                        <c:v>293</c:v>
                      </c:pt>
                      <c:pt idx="2859">
                        <c:v>294</c:v>
                      </c:pt>
                      <c:pt idx="2860">
                        <c:v>295</c:v>
                      </c:pt>
                      <c:pt idx="2861">
                        <c:v>295</c:v>
                      </c:pt>
                      <c:pt idx="2862">
                        <c:v>292</c:v>
                      </c:pt>
                      <c:pt idx="2863">
                        <c:v>293</c:v>
                      </c:pt>
                      <c:pt idx="2864">
                        <c:v>294</c:v>
                      </c:pt>
                      <c:pt idx="2865">
                        <c:v>293</c:v>
                      </c:pt>
                      <c:pt idx="2866">
                        <c:v>291</c:v>
                      </c:pt>
                      <c:pt idx="2867">
                        <c:v>293</c:v>
                      </c:pt>
                      <c:pt idx="2868">
                        <c:v>293</c:v>
                      </c:pt>
                      <c:pt idx="2869">
                        <c:v>292</c:v>
                      </c:pt>
                      <c:pt idx="2870">
                        <c:v>290</c:v>
                      </c:pt>
                      <c:pt idx="2871">
                        <c:v>289</c:v>
                      </c:pt>
                      <c:pt idx="2872">
                        <c:v>292</c:v>
                      </c:pt>
                      <c:pt idx="2873">
                        <c:v>291</c:v>
                      </c:pt>
                      <c:pt idx="2874">
                        <c:v>288</c:v>
                      </c:pt>
                      <c:pt idx="2875">
                        <c:v>289</c:v>
                      </c:pt>
                      <c:pt idx="2876">
                        <c:v>290</c:v>
                      </c:pt>
                      <c:pt idx="2877">
                        <c:v>288</c:v>
                      </c:pt>
                      <c:pt idx="2878">
                        <c:v>287</c:v>
                      </c:pt>
                      <c:pt idx="2879">
                        <c:v>288</c:v>
                      </c:pt>
                      <c:pt idx="2880">
                        <c:v>289</c:v>
                      </c:pt>
                      <c:pt idx="2881">
                        <c:v>288</c:v>
                      </c:pt>
                      <c:pt idx="2882">
                        <c:v>287</c:v>
                      </c:pt>
                      <c:pt idx="2883">
                        <c:v>288</c:v>
                      </c:pt>
                      <c:pt idx="2884">
                        <c:v>288</c:v>
                      </c:pt>
                      <c:pt idx="2885">
                        <c:v>287</c:v>
                      </c:pt>
                      <c:pt idx="2886">
                        <c:v>286</c:v>
                      </c:pt>
                      <c:pt idx="2887">
                        <c:v>286</c:v>
                      </c:pt>
                      <c:pt idx="2888">
                        <c:v>289</c:v>
                      </c:pt>
                      <c:pt idx="2889">
                        <c:v>288</c:v>
                      </c:pt>
                      <c:pt idx="2890">
                        <c:v>286</c:v>
                      </c:pt>
                      <c:pt idx="2891">
                        <c:v>288</c:v>
                      </c:pt>
                      <c:pt idx="2892">
                        <c:v>288</c:v>
                      </c:pt>
                      <c:pt idx="2893">
                        <c:v>286</c:v>
                      </c:pt>
                      <c:pt idx="2894">
                        <c:v>287</c:v>
                      </c:pt>
                      <c:pt idx="2895">
                        <c:v>286</c:v>
                      </c:pt>
                      <c:pt idx="2896">
                        <c:v>289</c:v>
                      </c:pt>
                      <c:pt idx="2897">
                        <c:v>287</c:v>
                      </c:pt>
                      <c:pt idx="2898">
                        <c:v>286</c:v>
                      </c:pt>
                      <c:pt idx="2899">
                        <c:v>288</c:v>
                      </c:pt>
                      <c:pt idx="2900">
                        <c:v>288</c:v>
                      </c:pt>
                      <c:pt idx="2901">
                        <c:v>287</c:v>
                      </c:pt>
                      <c:pt idx="2902">
                        <c:v>286</c:v>
                      </c:pt>
                      <c:pt idx="2903">
                        <c:v>287</c:v>
                      </c:pt>
                      <c:pt idx="2904">
                        <c:v>289</c:v>
                      </c:pt>
                      <c:pt idx="2905">
                        <c:v>287</c:v>
                      </c:pt>
                      <c:pt idx="2906">
                        <c:v>286</c:v>
                      </c:pt>
                      <c:pt idx="2907">
                        <c:v>288</c:v>
                      </c:pt>
                      <c:pt idx="2908">
                        <c:v>287</c:v>
                      </c:pt>
                      <c:pt idx="2909">
                        <c:v>287</c:v>
                      </c:pt>
                      <c:pt idx="2910">
                        <c:v>288</c:v>
                      </c:pt>
                      <c:pt idx="2911">
                        <c:v>287</c:v>
                      </c:pt>
                      <c:pt idx="2912">
                        <c:v>289</c:v>
                      </c:pt>
                      <c:pt idx="2913">
                        <c:v>287</c:v>
                      </c:pt>
                      <c:pt idx="2914">
                        <c:v>285</c:v>
                      </c:pt>
                      <c:pt idx="2915">
                        <c:v>288</c:v>
                      </c:pt>
                      <c:pt idx="2916">
                        <c:v>288</c:v>
                      </c:pt>
                      <c:pt idx="2917">
                        <c:v>286</c:v>
                      </c:pt>
                      <c:pt idx="2918">
                        <c:v>286</c:v>
                      </c:pt>
                      <c:pt idx="2919">
                        <c:v>287</c:v>
                      </c:pt>
                      <c:pt idx="2920">
                        <c:v>289</c:v>
                      </c:pt>
                      <c:pt idx="2921">
                        <c:v>287</c:v>
                      </c:pt>
                      <c:pt idx="2922">
                        <c:v>286</c:v>
                      </c:pt>
                      <c:pt idx="2923">
                        <c:v>288</c:v>
                      </c:pt>
                      <c:pt idx="2924">
                        <c:v>288</c:v>
                      </c:pt>
                      <c:pt idx="2925">
                        <c:v>286</c:v>
                      </c:pt>
                      <c:pt idx="2926">
                        <c:v>286</c:v>
                      </c:pt>
                      <c:pt idx="2927">
                        <c:v>287</c:v>
                      </c:pt>
                      <c:pt idx="2928">
                        <c:v>287</c:v>
                      </c:pt>
                      <c:pt idx="2929">
                        <c:v>287</c:v>
                      </c:pt>
                      <c:pt idx="2930">
                        <c:v>285</c:v>
                      </c:pt>
                      <c:pt idx="2931">
                        <c:v>287</c:v>
                      </c:pt>
                      <c:pt idx="2932">
                        <c:v>289</c:v>
                      </c:pt>
                      <c:pt idx="2933">
                        <c:v>286</c:v>
                      </c:pt>
                      <c:pt idx="2934">
                        <c:v>287</c:v>
                      </c:pt>
                      <c:pt idx="2935">
                        <c:v>288</c:v>
                      </c:pt>
                      <c:pt idx="2936">
                        <c:v>288</c:v>
                      </c:pt>
                      <c:pt idx="2937">
                        <c:v>287</c:v>
                      </c:pt>
                      <c:pt idx="2938">
                        <c:v>287</c:v>
                      </c:pt>
                      <c:pt idx="2939">
                        <c:v>288</c:v>
                      </c:pt>
                      <c:pt idx="2940">
                        <c:v>287</c:v>
                      </c:pt>
                      <c:pt idx="2941">
                        <c:v>287</c:v>
                      </c:pt>
                      <c:pt idx="2942">
                        <c:v>287</c:v>
                      </c:pt>
                      <c:pt idx="2943">
                        <c:v>288</c:v>
                      </c:pt>
                      <c:pt idx="2944">
                        <c:v>289</c:v>
                      </c:pt>
                      <c:pt idx="2945">
                        <c:v>287</c:v>
                      </c:pt>
                      <c:pt idx="2946">
                        <c:v>286</c:v>
                      </c:pt>
                      <c:pt idx="2947">
                        <c:v>289</c:v>
                      </c:pt>
                      <c:pt idx="2948">
                        <c:v>288</c:v>
                      </c:pt>
                      <c:pt idx="2949">
                        <c:v>286</c:v>
                      </c:pt>
                      <c:pt idx="2950">
                        <c:v>286</c:v>
                      </c:pt>
                      <c:pt idx="2951">
                        <c:v>288</c:v>
                      </c:pt>
                      <c:pt idx="2952">
                        <c:v>288</c:v>
                      </c:pt>
                      <c:pt idx="2953">
                        <c:v>287</c:v>
                      </c:pt>
                      <c:pt idx="2954">
                        <c:v>287</c:v>
                      </c:pt>
                      <c:pt idx="2955">
                        <c:v>288</c:v>
                      </c:pt>
                      <c:pt idx="2956">
                        <c:v>288</c:v>
                      </c:pt>
                      <c:pt idx="2957">
                        <c:v>287</c:v>
                      </c:pt>
                      <c:pt idx="2958">
                        <c:v>288</c:v>
                      </c:pt>
                      <c:pt idx="2959">
                        <c:v>288</c:v>
                      </c:pt>
                      <c:pt idx="2960">
                        <c:v>289</c:v>
                      </c:pt>
                      <c:pt idx="2961">
                        <c:v>285</c:v>
                      </c:pt>
                      <c:pt idx="2962">
                        <c:v>286</c:v>
                      </c:pt>
                      <c:pt idx="2963">
                        <c:v>290</c:v>
                      </c:pt>
                      <c:pt idx="2964">
                        <c:v>288</c:v>
                      </c:pt>
                      <c:pt idx="2965">
                        <c:v>287</c:v>
                      </c:pt>
                      <c:pt idx="2966">
                        <c:v>288</c:v>
                      </c:pt>
                      <c:pt idx="2967">
                        <c:v>288</c:v>
                      </c:pt>
                      <c:pt idx="2968">
                        <c:v>287</c:v>
                      </c:pt>
                      <c:pt idx="2969">
                        <c:v>287</c:v>
                      </c:pt>
                      <c:pt idx="2970">
                        <c:v>286</c:v>
                      </c:pt>
                      <c:pt idx="2971">
                        <c:v>289</c:v>
                      </c:pt>
                      <c:pt idx="2972">
                        <c:v>288</c:v>
                      </c:pt>
                      <c:pt idx="2973">
                        <c:v>287</c:v>
                      </c:pt>
                      <c:pt idx="2974">
                        <c:v>288</c:v>
                      </c:pt>
                      <c:pt idx="2975">
                        <c:v>289</c:v>
                      </c:pt>
                      <c:pt idx="2976">
                        <c:v>288</c:v>
                      </c:pt>
                      <c:pt idx="2977">
                        <c:v>287</c:v>
                      </c:pt>
                      <c:pt idx="2978">
                        <c:v>287</c:v>
                      </c:pt>
                      <c:pt idx="2979">
                        <c:v>290</c:v>
                      </c:pt>
                      <c:pt idx="2980">
                        <c:v>288</c:v>
                      </c:pt>
                      <c:pt idx="2981">
                        <c:v>286</c:v>
                      </c:pt>
                      <c:pt idx="2982">
                        <c:v>288</c:v>
                      </c:pt>
                      <c:pt idx="2983">
                        <c:v>287</c:v>
                      </c:pt>
                      <c:pt idx="2984">
                        <c:v>287</c:v>
                      </c:pt>
                      <c:pt idx="2985">
                        <c:v>288</c:v>
                      </c:pt>
                      <c:pt idx="2986">
                        <c:v>288</c:v>
                      </c:pt>
                      <c:pt idx="2987">
                        <c:v>289</c:v>
                      </c:pt>
                      <c:pt idx="2988">
                        <c:v>289</c:v>
                      </c:pt>
                      <c:pt idx="2989">
                        <c:v>286</c:v>
                      </c:pt>
                      <c:pt idx="2990">
                        <c:v>288</c:v>
                      </c:pt>
                      <c:pt idx="2991">
                        <c:v>290</c:v>
                      </c:pt>
                      <c:pt idx="2992">
                        <c:v>288</c:v>
                      </c:pt>
                      <c:pt idx="2993">
                        <c:v>287</c:v>
                      </c:pt>
                      <c:pt idx="2994">
                        <c:v>288</c:v>
                      </c:pt>
                      <c:pt idx="2995">
                        <c:v>290</c:v>
                      </c:pt>
                      <c:pt idx="2996">
                        <c:v>287</c:v>
                      </c:pt>
                      <c:pt idx="2997">
                        <c:v>287</c:v>
                      </c:pt>
                      <c:pt idx="2998">
                        <c:v>289</c:v>
                      </c:pt>
                      <c:pt idx="2999">
                        <c:v>289</c:v>
                      </c:pt>
                      <c:pt idx="3000">
                        <c:v>288</c:v>
                      </c:pt>
                      <c:pt idx="3001">
                        <c:v>288</c:v>
                      </c:pt>
                      <c:pt idx="3002">
                        <c:v>287</c:v>
                      </c:pt>
                      <c:pt idx="3003">
                        <c:v>289</c:v>
                      </c:pt>
                      <c:pt idx="3004">
                        <c:v>287</c:v>
                      </c:pt>
                      <c:pt idx="3005">
                        <c:v>287</c:v>
                      </c:pt>
                      <c:pt idx="3006">
                        <c:v>289</c:v>
                      </c:pt>
                      <c:pt idx="3007">
                        <c:v>290</c:v>
                      </c:pt>
                      <c:pt idx="3008">
                        <c:v>288</c:v>
                      </c:pt>
                      <c:pt idx="3009">
                        <c:v>287</c:v>
                      </c:pt>
                      <c:pt idx="3010">
                        <c:v>288</c:v>
                      </c:pt>
                      <c:pt idx="3011">
                        <c:v>289</c:v>
                      </c:pt>
                      <c:pt idx="3012">
                        <c:v>287</c:v>
                      </c:pt>
                      <c:pt idx="3013">
                        <c:v>287</c:v>
                      </c:pt>
                      <c:pt idx="3014">
                        <c:v>288</c:v>
                      </c:pt>
                      <c:pt idx="3015">
                        <c:v>289</c:v>
                      </c:pt>
                      <c:pt idx="3016">
                        <c:v>289</c:v>
                      </c:pt>
                      <c:pt idx="3017">
                        <c:v>287</c:v>
                      </c:pt>
                      <c:pt idx="3018">
                        <c:v>289</c:v>
                      </c:pt>
                      <c:pt idx="3019">
                        <c:v>289</c:v>
                      </c:pt>
                      <c:pt idx="3020">
                        <c:v>287</c:v>
                      </c:pt>
                      <c:pt idx="3021">
                        <c:v>286</c:v>
                      </c:pt>
                      <c:pt idx="3022">
                        <c:v>290</c:v>
                      </c:pt>
                      <c:pt idx="3023">
                        <c:v>288</c:v>
                      </c:pt>
                      <c:pt idx="3024">
                        <c:v>286</c:v>
                      </c:pt>
                      <c:pt idx="3025">
                        <c:v>287</c:v>
                      </c:pt>
                      <c:pt idx="3026">
                        <c:v>289</c:v>
                      </c:pt>
                      <c:pt idx="3027">
                        <c:v>289</c:v>
                      </c:pt>
                      <c:pt idx="3028">
                        <c:v>287</c:v>
                      </c:pt>
                      <c:pt idx="3029">
                        <c:v>287</c:v>
                      </c:pt>
                      <c:pt idx="3030">
                        <c:v>288</c:v>
                      </c:pt>
                      <c:pt idx="3031">
                        <c:v>289</c:v>
                      </c:pt>
                      <c:pt idx="3032">
                        <c:v>288</c:v>
                      </c:pt>
                      <c:pt idx="3033">
                        <c:v>287</c:v>
                      </c:pt>
                      <c:pt idx="3034">
                        <c:v>288</c:v>
                      </c:pt>
                      <c:pt idx="3035">
                        <c:v>289</c:v>
                      </c:pt>
                      <c:pt idx="3036">
                        <c:v>286</c:v>
                      </c:pt>
                      <c:pt idx="3037">
                        <c:v>286</c:v>
                      </c:pt>
                      <c:pt idx="3038">
                        <c:v>291</c:v>
                      </c:pt>
                      <c:pt idx="3039">
                        <c:v>288</c:v>
                      </c:pt>
                      <c:pt idx="3040">
                        <c:v>287</c:v>
                      </c:pt>
                      <c:pt idx="3041">
                        <c:v>289</c:v>
                      </c:pt>
                      <c:pt idx="3042">
                        <c:v>290</c:v>
                      </c:pt>
                      <c:pt idx="3043">
                        <c:v>291</c:v>
                      </c:pt>
                      <c:pt idx="3044">
                        <c:v>291</c:v>
                      </c:pt>
                      <c:pt idx="3045">
                        <c:v>291</c:v>
                      </c:pt>
                      <c:pt idx="3046">
                        <c:v>294</c:v>
                      </c:pt>
                      <c:pt idx="3047">
                        <c:v>293</c:v>
                      </c:pt>
                      <c:pt idx="3048">
                        <c:v>293</c:v>
                      </c:pt>
                      <c:pt idx="3049">
                        <c:v>294</c:v>
                      </c:pt>
                      <c:pt idx="3050">
                        <c:v>296</c:v>
                      </c:pt>
                      <c:pt idx="3051">
                        <c:v>296</c:v>
                      </c:pt>
                      <c:pt idx="3052">
                        <c:v>293</c:v>
                      </c:pt>
                      <c:pt idx="3053">
                        <c:v>295</c:v>
                      </c:pt>
                      <c:pt idx="3054">
                        <c:v>296</c:v>
                      </c:pt>
                      <c:pt idx="3055">
                        <c:v>295</c:v>
                      </c:pt>
                      <c:pt idx="3056">
                        <c:v>293</c:v>
                      </c:pt>
                      <c:pt idx="3057">
                        <c:v>295</c:v>
                      </c:pt>
                      <c:pt idx="3058">
                        <c:v>295</c:v>
                      </c:pt>
                      <c:pt idx="3059">
                        <c:v>296</c:v>
                      </c:pt>
                      <c:pt idx="3060">
                        <c:v>295</c:v>
                      </c:pt>
                      <c:pt idx="3061">
                        <c:v>293</c:v>
                      </c:pt>
                      <c:pt idx="3062">
                        <c:v>297</c:v>
                      </c:pt>
                      <c:pt idx="3063">
                        <c:v>295</c:v>
                      </c:pt>
                      <c:pt idx="3064">
                        <c:v>293</c:v>
                      </c:pt>
                      <c:pt idx="3065">
                        <c:v>295</c:v>
                      </c:pt>
                      <c:pt idx="3066">
                        <c:v>296</c:v>
                      </c:pt>
                      <c:pt idx="3067">
                        <c:v>294</c:v>
                      </c:pt>
                      <c:pt idx="3068">
                        <c:v>294</c:v>
                      </c:pt>
                      <c:pt idx="3069">
                        <c:v>293</c:v>
                      </c:pt>
                      <c:pt idx="3070">
                        <c:v>295</c:v>
                      </c:pt>
                      <c:pt idx="3071">
                        <c:v>294</c:v>
                      </c:pt>
                      <c:pt idx="3072">
                        <c:v>294</c:v>
                      </c:pt>
                      <c:pt idx="3073">
                        <c:v>294</c:v>
                      </c:pt>
                      <c:pt idx="3074">
                        <c:v>295</c:v>
                      </c:pt>
                      <c:pt idx="3075">
                        <c:v>295</c:v>
                      </c:pt>
                      <c:pt idx="3076">
                        <c:v>293</c:v>
                      </c:pt>
                      <c:pt idx="3077">
                        <c:v>293</c:v>
                      </c:pt>
                      <c:pt idx="3078">
                        <c:v>295</c:v>
                      </c:pt>
                      <c:pt idx="3079">
                        <c:v>295</c:v>
                      </c:pt>
                      <c:pt idx="3080">
                        <c:v>293</c:v>
                      </c:pt>
                      <c:pt idx="3081">
                        <c:v>295</c:v>
                      </c:pt>
                      <c:pt idx="3082">
                        <c:v>296</c:v>
                      </c:pt>
                      <c:pt idx="3083">
                        <c:v>295</c:v>
                      </c:pt>
                      <c:pt idx="3084">
                        <c:v>293</c:v>
                      </c:pt>
                      <c:pt idx="3085">
                        <c:v>294</c:v>
                      </c:pt>
                      <c:pt idx="3086">
                        <c:v>296</c:v>
                      </c:pt>
                      <c:pt idx="3087">
                        <c:v>294</c:v>
                      </c:pt>
                      <c:pt idx="3088">
                        <c:v>293</c:v>
                      </c:pt>
                      <c:pt idx="3089">
                        <c:v>293</c:v>
                      </c:pt>
                      <c:pt idx="3090">
                        <c:v>295</c:v>
                      </c:pt>
                      <c:pt idx="3091">
                        <c:v>295</c:v>
                      </c:pt>
                      <c:pt idx="3092">
                        <c:v>293</c:v>
                      </c:pt>
                      <c:pt idx="3093">
                        <c:v>294</c:v>
                      </c:pt>
                      <c:pt idx="3094">
                        <c:v>296</c:v>
                      </c:pt>
                      <c:pt idx="3095">
                        <c:v>295</c:v>
                      </c:pt>
                      <c:pt idx="3096">
                        <c:v>292</c:v>
                      </c:pt>
                      <c:pt idx="3097">
                        <c:v>295</c:v>
                      </c:pt>
                      <c:pt idx="3098">
                        <c:v>295</c:v>
                      </c:pt>
                      <c:pt idx="3099">
                        <c:v>294</c:v>
                      </c:pt>
                      <c:pt idx="3100">
                        <c:v>293</c:v>
                      </c:pt>
                      <c:pt idx="3101">
                        <c:v>294</c:v>
                      </c:pt>
                      <c:pt idx="3102">
                        <c:v>296</c:v>
                      </c:pt>
                      <c:pt idx="3103">
                        <c:v>294</c:v>
                      </c:pt>
                      <c:pt idx="3104">
                        <c:v>293</c:v>
                      </c:pt>
                      <c:pt idx="3105">
                        <c:v>295</c:v>
                      </c:pt>
                      <c:pt idx="3106">
                        <c:v>295</c:v>
                      </c:pt>
                      <c:pt idx="3107">
                        <c:v>294</c:v>
                      </c:pt>
                      <c:pt idx="3108">
                        <c:v>293</c:v>
                      </c:pt>
                      <c:pt idx="3109">
                        <c:v>294</c:v>
                      </c:pt>
                      <c:pt idx="3110">
                        <c:v>296</c:v>
                      </c:pt>
                      <c:pt idx="3111">
                        <c:v>293</c:v>
                      </c:pt>
                      <c:pt idx="3112">
                        <c:v>293</c:v>
                      </c:pt>
                      <c:pt idx="3113">
                        <c:v>295</c:v>
                      </c:pt>
                      <c:pt idx="3114">
                        <c:v>294</c:v>
                      </c:pt>
                      <c:pt idx="3115">
                        <c:v>292</c:v>
                      </c:pt>
                      <c:pt idx="3116">
                        <c:v>290</c:v>
                      </c:pt>
                      <c:pt idx="3117">
                        <c:v>290</c:v>
                      </c:pt>
                      <c:pt idx="3118">
                        <c:v>290</c:v>
                      </c:pt>
                      <c:pt idx="3119">
                        <c:v>289</c:v>
                      </c:pt>
                      <c:pt idx="3120">
                        <c:v>286</c:v>
                      </c:pt>
                      <c:pt idx="3121">
                        <c:v>287</c:v>
                      </c:pt>
                      <c:pt idx="3122">
                        <c:v>288</c:v>
                      </c:pt>
                      <c:pt idx="3123">
                        <c:v>286</c:v>
                      </c:pt>
                      <c:pt idx="3124">
                        <c:v>287</c:v>
                      </c:pt>
                      <c:pt idx="3125">
                        <c:v>287</c:v>
                      </c:pt>
                      <c:pt idx="3126">
                        <c:v>288</c:v>
                      </c:pt>
                      <c:pt idx="3127">
                        <c:v>285</c:v>
                      </c:pt>
                      <c:pt idx="3128">
                        <c:v>286</c:v>
                      </c:pt>
                      <c:pt idx="3129">
                        <c:v>288</c:v>
                      </c:pt>
                      <c:pt idx="3130">
                        <c:v>286</c:v>
                      </c:pt>
                      <c:pt idx="3131">
                        <c:v>285</c:v>
                      </c:pt>
                      <c:pt idx="3132">
                        <c:v>286</c:v>
                      </c:pt>
                      <c:pt idx="3133">
                        <c:v>287</c:v>
                      </c:pt>
                      <c:pt idx="3134">
                        <c:v>287</c:v>
                      </c:pt>
                      <c:pt idx="3135">
                        <c:v>287</c:v>
                      </c:pt>
                      <c:pt idx="3136">
                        <c:v>285</c:v>
                      </c:pt>
                      <c:pt idx="3137">
                        <c:v>287</c:v>
                      </c:pt>
                      <c:pt idx="3138">
                        <c:v>287</c:v>
                      </c:pt>
                      <c:pt idx="3139">
                        <c:v>285</c:v>
                      </c:pt>
                      <c:pt idx="3140">
                        <c:v>285</c:v>
                      </c:pt>
                      <c:pt idx="3141">
                        <c:v>287</c:v>
                      </c:pt>
                      <c:pt idx="3142">
                        <c:v>286</c:v>
                      </c:pt>
                      <c:pt idx="3143">
                        <c:v>285</c:v>
                      </c:pt>
                      <c:pt idx="3144">
                        <c:v>287</c:v>
                      </c:pt>
                      <c:pt idx="3145">
                        <c:v>287</c:v>
                      </c:pt>
                      <c:pt idx="3146">
                        <c:v>287</c:v>
                      </c:pt>
                      <c:pt idx="3147">
                        <c:v>287</c:v>
                      </c:pt>
                      <c:pt idx="3148">
                        <c:v>286</c:v>
                      </c:pt>
                      <c:pt idx="3149">
                        <c:v>287</c:v>
                      </c:pt>
                      <c:pt idx="3150">
                        <c:v>289</c:v>
                      </c:pt>
                      <c:pt idx="3151">
                        <c:v>286</c:v>
                      </c:pt>
                      <c:pt idx="3152">
                        <c:v>286</c:v>
                      </c:pt>
                      <c:pt idx="3153">
                        <c:v>288</c:v>
                      </c:pt>
                      <c:pt idx="3154">
                        <c:v>287</c:v>
                      </c:pt>
                      <c:pt idx="3155">
                        <c:v>286</c:v>
                      </c:pt>
                      <c:pt idx="3156">
                        <c:v>287</c:v>
                      </c:pt>
                      <c:pt idx="3157">
                        <c:v>288</c:v>
                      </c:pt>
                      <c:pt idx="3158">
                        <c:v>287</c:v>
                      </c:pt>
                      <c:pt idx="3159">
                        <c:v>287</c:v>
                      </c:pt>
                      <c:pt idx="3160">
                        <c:v>286</c:v>
                      </c:pt>
                      <c:pt idx="3161">
                        <c:v>288</c:v>
                      </c:pt>
                      <c:pt idx="3162">
                        <c:v>287</c:v>
                      </c:pt>
                      <c:pt idx="3163">
                        <c:v>286</c:v>
                      </c:pt>
                      <c:pt idx="3164">
                        <c:v>285</c:v>
                      </c:pt>
                      <c:pt idx="3165">
                        <c:v>287</c:v>
                      </c:pt>
                      <c:pt idx="3166">
                        <c:v>287</c:v>
                      </c:pt>
                      <c:pt idx="3167">
                        <c:v>285</c:v>
                      </c:pt>
                      <c:pt idx="3168">
                        <c:v>285</c:v>
                      </c:pt>
                      <c:pt idx="3169">
                        <c:v>287</c:v>
                      </c:pt>
                      <c:pt idx="3170">
                        <c:v>285</c:v>
                      </c:pt>
                      <c:pt idx="3171">
                        <c:v>285</c:v>
                      </c:pt>
                      <c:pt idx="3172">
                        <c:v>287</c:v>
                      </c:pt>
                      <c:pt idx="3173">
                        <c:v>286</c:v>
                      </c:pt>
                      <c:pt idx="3174">
                        <c:v>286</c:v>
                      </c:pt>
                      <c:pt idx="3175">
                        <c:v>286</c:v>
                      </c:pt>
                      <c:pt idx="3176">
                        <c:v>286</c:v>
                      </c:pt>
                      <c:pt idx="3177">
                        <c:v>286</c:v>
                      </c:pt>
                      <c:pt idx="3178">
                        <c:v>287</c:v>
                      </c:pt>
                      <c:pt idx="3179">
                        <c:v>285</c:v>
                      </c:pt>
                      <c:pt idx="3180">
                        <c:v>287</c:v>
                      </c:pt>
                      <c:pt idx="3181">
                        <c:v>288</c:v>
                      </c:pt>
                      <c:pt idx="3182">
                        <c:v>287</c:v>
                      </c:pt>
                      <c:pt idx="3183">
                        <c:v>287</c:v>
                      </c:pt>
                      <c:pt idx="3184">
                        <c:v>286</c:v>
                      </c:pt>
                      <c:pt idx="3185">
                        <c:v>289</c:v>
                      </c:pt>
                      <c:pt idx="3186">
                        <c:v>287</c:v>
                      </c:pt>
                      <c:pt idx="3187">
                        <c:v>286</c:v>
                      </c:pt>
                      <c:pt idx="3188">
                        <c:v>288</c:v>
                      </c:pt>
                      <c:pt idx="3189">
                        <c:v>287</c:v>
                      </c:pt>
                      <c:pt idx="3190">
                        <c:v>287</c:v>
                      </c:pt>
                      <c:pt idx="3191">
                        <c:v>286</c:v>
                      </c:pt>
                      <c:pt idx="3192">
                        <c:v>286</c:v>
                      </c:pt>
                      <c:pt idx="3193">
                        <c:v>288</c:v>
                      </c:pt>
                      <c:pt idx="3194">
                        <c:v>287</c:v>
                      </c:pt>
                      <c:pt idx="3195">
                        <c:v>284</c:v>
                      </c:pt>
                      <c:pt idx="3196">
                        <c:v>287</c:v>
                      </c:pt>
                      <c:pt idx="3197">
                        <c:v>289</c:v>
                      </c:pt>
                      <c:pt idx="3198">
                        <c:v>286</c:v>
                      </c:pt>
                      <c:pt idx="3199">
                        <c:v>286</c:v>
                      </c:pt>
                      <c:pt idx="3200">
                        <c:v>287</c:v>
                      </c:pt>
                      <c:pt idx="3201">
                        <c:v>287</c:v>
                      </c:pt>
                      <c:pt idx="3202">
                        <c:v>286</c:v>
                      </c:pt>
                      <c:pt idx="3203">
                        <c:v>285</c:v>
                      </c:pt>
                      <c:pt idx="3204">
                        <c:v>288</c:v>
                      </c:pt>
                      <c:pt idx="3205">
                        <c:v>287</c:v>
                      </c:pt>
                      <c:pt idx="3206">
                        <c:v>285</c:v>
                      </c:pt>
                      <c:pt idx="3207">
                        <c:v>286</c:v>
                      </c:pt>
                      <c:pt idx="3208">
                        <c:v>286</c:v>
                      </c:pt>
                      <c:pt idx="3209">
                        <c:v>288</c:v>
                      </c:pt>
                      <c:pt idx="3210">
                        <c:v>286</c:v>
                      </c:pt>
                      <c:pt idx="3211">
                        <c:v>285</c:v>
                      </c:pt>
                      <c:pt idx="3212">
                        <c:v>287</c:v>
                      </c:pt>
                      <c:pt idx="3213">
                        <c:v>287</c:v>
                      </c:pt>
                      <c:pt idx="3214">
                        <c:v>286</c:v>
                      </c:pt>
                      <c:pt idx="3215">
                        <c:v>286</c:v>
                      </c:pt>
                      <c:pt idx="3216">
                        <c:v>287</c:v>
                      </c:pt>
                      <c:pt idx="3217">
                        <c:v>287</c:v>
                      </c:pt>
                      <c:pt idx="3218">
                        <c:v>286</c:v>
                      </c:pt>
                      <c:pt idx="3219">
                        <c:v>285</c:v>
                      </c:pt>
                      <c:pt idx="3220">
                        <c:v>287</c:v>
                      </c:pt>
                      <c:pt idx="3221">
                        <c:v>288</c:v>
                      </c:pt>
                      <c:pt idx="3222">
                        <c:v>285</c:v>
                      </c:pt>
                      <c:pt idx="3223">
                        <c:v>285</c:v>
                      </c:pt>
                      <c:pt idx="3224">
                        <c:v>287</c:v>
                      </c:pt>
                      <c:pt idx="3225">
                        <c:v>287</c:v>
                      </c:pt>
                      <c:pt idx="3226">
                        <c:v>285</c:v>
                      </c:pt>
                      <c:pt idx="3227">
                        <c:v>285</c:v>
                      </c:pt>
                      <c:pt idx="3228">
                        <c:v>288</c:v>
                      </c:pt>
                      <c:pt idx="3229">
                        <c:v>286</c:v>
                      </c:pt>
                      <c:pt idx="3230">
                        <c:v>286</c:v>
                      </c:pt>
                      <c:pt idx="3231">
                        <c:v>286</c:v>
                      </c:pt>
                      <c:pt idx="3232">
                        <c:v>286</c:v>
                      </c:pt>
                      <c:pt idx="3233">
                        <c:v>287</c:v>
                      </c:pt>
                      <c:pt idx="3234">
                        <c:v>285</c:v>
                      </c:pt>
                      <c:pt idx="3235">
                        <c:v>285</c:v>
                      </c:pt>
                      <c:pt idx="3236">
                        <c:v>287</c:v>
                      </c:pt>
                      <c:pt idx="3237">
                        <c:v>286</c:v>
                      </c:pt>
                      <c:pt idx="3238">
                        <c:v>285</c:v>
                      </c:pt>
                      <c:pt idx="3239">
                        <c:v>287</c:v>
                      </c:pt>
                      <c:pt idx="3240">
                        <c:v>287</c:v>
                      </c:pt>
                      <c:pt idx="3241">
                        <c:v>287</c:v>
                      </c:pt>
                      <c:pt idx="3242">
                        <c:v>285</c:v>
                      </c:pt>
                      <c:pt idx="3243">
                        <c:v>285</c:v>
                      </c:pt>
                      <c:pt idx="3244">
                        <c:v>288</c:v>
                      </c:pt>
                      <c:pt idx="3245">
                        <c:v>286</c:v>
                      </c:pt>
                      <c:pt idx="3246">
                        <c:v>286</c:v>
                      </c:pt>
                      <c:pt idx="3247">
                        <c:v>286</c:v>
                      </c:pt>
                      <c:pt idx="3248">
                        <c:v>286</c:v>
                      </c:pt>
                      <c:pt idx="3249">
                        <c:v>287</c:v>
                      </c:pt>
                      <c:pt idx="3250">
                        <c:v>286</c:v>
                      </c:pt>
                      <c:pt idx="3251">
                        <c:v>285</c:v>
                      </c:pt>
                      <c:pt idx="3252">
                        <c:v>288</c:v>
                      </c:pt>
                      <c:pt idx="3253">
                        <c:v>287</c:v>
                      </c:pt>
                      <c:pt idx="3254">
                        <c:v>284</c:v>
                      </c:pt>
                      <c:pt idx="3255">
                        <c:v>286</c:v>
                      </c:pt>
                      <c:pt idx="3256">
                        <c:v>287</c:v>
                      </c:pt>
                      <c:pt idx="3257">
                        <c:v>286</c:v>
                      </c:pt>
                      <c:pt idx="3258">
                        <c:v>285</c:v>
                      </c:pt>
                      <c:pt idx="3259">
                        <c:v>284</c:v>
                      </c:pt>
                      <c:pt idx="3260">
                        <c:v>287</c:v>
                      </c:pt>
                      <c:pt idx="3261">
                        <c:v>287</c:v>
                      </c:pt>
                      <c:pt idx="3262">
                        <c:v>286</c:v>
                      </c:pt>
                      <c:pt idx="3263">
                        <c:v>286</c:v>
                      </c:pt>
                      <c:pt idx="3264">
                        <c:v>288</c:v>
                      </c:pt>
                      <c:pt idx="3265">
                        <c:v>287</c:v>
                      </c:pt>
                      <c:pt idx="3266">
                        <c:v>285</c:v>
                      </c:pt>
                      <c:pt idx="3267">
                        <c:v>286</c:v>
                      </c:pt>
                      <c:pt idx="3268">
                        <c:v>289</c:v>
                      </c:pt>
                      <c:pt idx="3269">
                        <c:v>286</c:v>
                      </c:pt>
                      <c:pt idx="3270">
                        <c:v>284</c:v>
                      </c:pt>
                      <c:pt idx="3271">
                        <c:v>287</c:v>
                      </c:pt>
                      <c:pt idx="3272">
                        <c:v>287</c:v>
                      </c:pt>
                      <c:pt idx="3273">
                        <c:v>286</c:v>
                      </c:pt>
                      <c:pt idx="3274">
                        <c:v>287</c:v>
                      </c:pt>
                      <c:pt idx="3275">
                        <c:v>286</c:v>
                      </c:pt>
                      <c:pt idx="3276">
                        <c:v>288</c:v>
                      </c:pt>
                      <c:pt idx="3277">
                        <c:v>289</c:v>
                      </c:pt>
                      <c:pt idx="3278">
                        <c:v>287</c:v>
                      </c:pt>
                      <c:pt idx="3279">
                        <c:v>289</c:v>
                      </c:pt>
                      <c:pt idx="3280">
                        <c:v>290</c:v>
                      </c:pt>
                      <c:pt idx="3281">
                        <c:v>289</c:v>
                      </c:pt>
                      <c:pt idx="3282">
                        <c:v>289</c:v>
                      </c:pt>
                      <c:pt idx="3283">
                        <c:v>290</c:v>
                      </c:pt>
                      <c:pt idx="3284">
                        <c:v>292</c:v>
                      </c:pt>
                      <c:pt idx="3285">
                        <c:v>290</c:v>
                      </c:pt>
                      <c:pt idx="3286">
                        <c:v>290</c:v>
                      </c:pt>
                      <c:pt idx="3287">
                        <c:v>291</c:v>
                      </c:pt>
                      <c:pt idx="3288">
                        <c:v>291</c:v>
                      </c:pt>
                      <c:pt idx="3289">
                        <c:v>290</c:v>
                      </c:pt>
                      <c:pt idx="3290">
                        <c:v>290</c:v>
                      </c:pt>
                      <c:pt idx="3291">
                        <c:v>290</c:v>
                      </c:pt>
                      <c:pt idx="3292">
                        <c:v>292</c:v>
                      </c:pt>
                      <c:pt idx="3293">
                        <c:v>291</c:v>
                      </c:pt>
                      <c:pt idx="3294">
                        <c:v>289</c:v>
                      </c:pt>
                      <c:pt idx="3295">
                        <c:v>291</c:v>
                      </c:pt>
                      <c:pt idx="3296">
                        <c:v>292</c:v>
                      </c:pt>
                      <c:pt idx="3297">
                        <c:v>289</c:v>
                      </c:pt>
                      <c:pt idx="3298">
                        <c:v>290</c:v>
                      </c:pt>
                      <c:pt idx="3299">
                        <c:v>292</c:v>
                      </c:pt>
                      <c:pt idx="3300">
                        <c:v>291</c:v>
                      </c:pt>
                      <c:pt idx="3301">
                        <c:v>290</c:v>
                      </c:pt>
                      <c:pt idx="3302">
                        <c:v>290</c:v>
                      </c:pt>
                      <c:pt idx="3303">
                        <c:v>291</c:v>
                      </c:pt>
                      <c:pt idx="3304">
                        <c:v>291</c:v>
                      </c:pt>
                      <c:pt idx="3305">
                        <c:v>292</c:v>
                      </c:pt>
                      <c:pt idx="3306">
                        <c:v>290</c:v>
                      </c:pt>
                      <c:pt idx="3307">
                        <c:v>291</c:v>
                      </c:pt>
                      <c:pt idx="3308">
                        <c:v>292</c:v>
                      </c:pt>
                      <c:pt idx="3309">
                        <c:v>289</c:v>
                      </c:pt>
                      <c:pt idx="3310">
                        <c:v>289</c:v>
                      </c:pt>
                      <c:pt idx="3311">
                        <c:v>292</c:v>
                      </c:pt>
                      <c:pt idx="3312">
                        <c:v>290</c:v>
                      </c:pt>
                      <c:pt idx="3313">
                        <c:v>289</c:v>
                      </c:pt>
                      <c:pt idx="3314">
                        <c:v>291</c:v>
                      </c:pt>
                      <c:pt idx="3315">
                        <c:v>291</c:v>
                      </c:pt>
                      <c:pt idx="3316">
                        <c:v>291</c:v>
                      </c:pt>
                      <c:pt idx="3317">
                        <c:v>290</c:v>
                      </c:pt>
                      <c:pt idx="3318">
                        <c:v>289</c:v>
                      </c:pt>
                      <c:pt idx="3319">
                        <c:v>291</c:v>
                      </c:pt>
                      <c:pt idx="3320">
                        <c:v>292</c:v>
                      </c:pt>
                      <c:pt idx="3321">
                        <c:v>290</c:v>
                      </c:pt>
                      <c:pt idx="3322">
                        <c:v>290</c:v>
                      </c:pt>
                      <c:pt idx="3323">
                        <c:v>290</c:v>
                      </c:pt>
                      <c:pt idx="3324">
                        <c:v>291</c:v>
                      </c:pt>
                      <c:pt idx="3325">
                        <c:v>291</c:v>
                      </c:pt>
                      <c:pt idx="3326">
                        <c:v>290</c:v>
                      </c:pt>
                      <c:pt idx="3327">
                        <c:v>293</c:v>
                      </c:pt>
                      <c:pt idx="3328">
                        <c:v>290</c:v>
                      </c:pt>
                      <c:pt idx="3329">
                        <c:v>289</c:v>
                      </c:pt>
                      <c:pt idx="3330">
                        <c:v>291</c:v>
                      </c:pt>
                      <c:pt idx="3331">
                        <c:v>291</c:v>
                      </c:pt>
                      <c:pt idx="3332">
                        <c:v>291</c:v>
                      </c:pt>
                      <c:pt idx="3333">
                        <c:v>290</c:v>
                      </c:pt>
                      <c:pt idx="3334">
                        <c:v>289</c:v>
                      </c:pt>
                      <c:pt idx="3335">
                        <c:v>292</c:v>
                      </c:pt>
                      <c:pt idx="3336">
                        <c:v>292</c:v>
                      </c:pt>
                      <c:pt idx="3337">
                        <c:v>289</c:v>
                      </c:pt>
                      <c:pt idx="3338">
                        <c:v>291</c:v>
                      </c:pt>
                      <c:pt idx="3339">
                        <c:v>292</c:v>
                      </c:pt>
                      <c:pt idx="3340">
                        <c:v>291</c:v>
                      </c:pt>
                      <c:pt idx="3341">
                        <c:v>290</c:v>
                      </c:pt>
                      <c:pt idx="3342">
                        <c:v>290</c:v>
                      </c:pt>
                      <c:pt idx="3343">
                        <c:v>291</c:v>
                      </c:pt>
                      <c:pt idx="3344">
                        <c:v>291</c:v>
                      </c:pt>
                      <c:pt idx="3345">
                        <c:v>289</c:v>
                      </c:pt>
                      <c:pt idx="3346">
                        <c:v>291</c:v>
                      </c:pt>
                      <c:pt idx="3347">
                        <c:v>292</c:v>
                      </c:pt>
                      <c:pt idx="3348">
                        <c:v>292</c:v>
                      </c:pt>
                      <c:pt idx="3349">
                        <c:v>289</c:v>
                      </c:pt>
                      <c:pt idx="3350">
                        <c:v>290</c:v>
                      </c:pt>
                      <c:pt idx="3351">
                        <c:v>292</c:v>
                      </c:pt>
                      <c:pt idx="3352">
                        <c:v>290</c:v>
                      </c:pt>
                      <c:pt idx="3353">
                        <c:v>289</c:v>
                      </c:pt>
                      <c:pt idx="3354">
                        <c:v>290</c:v>
                      </c:pt>
                      <c:pt idx="3355">
                        <c:v>292</c:v>
                      </c:pt>
                      <c:pt idx="3356">
                        <c:v>290</c:v>
                      </c:pt>
                      <c:pt idx="3357">
                        <c:v>290</c:v>
                      </c:pt>
                      <c:pt idx="3358">
                        <c:v>289</c:v>
                      </c:pt>
                      <c:pt idx="3359">
                        <c:v>291</c:v>
                      </c:pt>
                      <c:pt idx="3360">
                        <c:v>291</c:v>
                      </c:pt>
                      <c:pt idx="3361">
                        <c:v>290</c:v>
                      </c:pt>
                      <c:pt idx="3362">
                        <c:v>290</c:v>
                      </c:pt>
                      <c:pt idx="3363">
                        <c:v>291</c:v>
                      </c:pt>
                      <c:pt idx="3364">
                        <c:v>291</c:v>
                      </c:pt>
                      <c:pt idx="3365">
                        <c:v>288</c:v>
                      </c:pt>
                      <c:pt idx="3366">
                        <c:v>290</c:v>
                      </c:pt>
                      <c:pt idx="3367">
                        <c:v>293</c:v>
                      </c:pt>
                      <c:pt idx="3368">
                        <c:v>290</c:v>
                      </c:pt>
                      <c:pt idx="3369">
                        <c:v>289</c:v>
                      </c:pt>
                      <c:pt idx="3370">
                        <c:v>290</c:v>
                      </c:pt>
                      <c:pt idx="3371">
                        <c:v>289</c:v>
                      </c:pt>
                      <c:pt idx="3372">
                        <c:v>288</c:v>
                      </c:pt>
                      <c:pt idx="3373">
                        <c:v>287</c:v>
                      </c:pt>
                      <c:pt idx="3374">
                        <c:v>287</c:v>
                      </c:pt>
                      <c:pt idx="3375">
                        <c:v>287</c:v>
                      </c:pt>
                      <c:pt idx="3376">
                        <c:v>285</c:v>
                      </c:pt>
                      <c:pt idx="3377">
                        <c:v>284</c:v>
                      </c:pt>
                      <c:pt idx="3378">
                        <c:v>287</c:v>
                      </c:pt>
                      <c:pt idx="3379">
                        <c:v>286</c:v>
                      </c:pt>
                      <c:pt idx="3380">
                        <c:v>285</c:v>
                      </c:pt>
                      <c:pt idx="3381">
                        <c:v>284</c:v>
                      </c:pt>
                      <c:pt idx="3382">
                        <c:v>285</c:v>
                      </c:pt>
                      <c:pt idx="3383">
                        <c:v>286</c:v>
                      </c:pt>
                      <c:pt idx="3384">
                        <c:v>284</c:v>
                      </c:pt>
                      <c:pt idx="3385">
                        <c:v>284</c:v>
                      </c:pt>
                      <c:pt idx="3386">
                        <c:v>286</c:v>
                      </c:pt>
                      <c:pt idx="3387">
                        <c:v>287</c:v>
                      </c:pt>
                      <c:pt idx="3388">
                        <c:v>284</c:v>
                      </c:pt>
                      <c:pt idx="3389">
                        <c:v>285</c:v>
                      </c:pt>
                      <c:pt idx="3390">
                        <c:v>284</c:v>
                      </c:pt>
                      <c:pt idx="3391">
                        <c:v>286</c:v>
                      </c:pt>
                      <c:pt idx="3392">
                        <c:v>284</c:v>
                      </c:pt>
                      <c:pt idx="3393">
                        <c:v>283</c:v>
                      </c:pt>
                      <c:pt idx="3394">
                        <c:v>285</c:v>
                      </c:pt>
                      <c:pt idx="3395">
                        <c:v>286</c:v>
                      </c:pt>
                      <c:pt idx="3396">
                        <c:v>284</c:v>
                      </c:pt>
                      <c:pt idx="3397">
                        <c:v>284</c:v>
                      </c:pt>
                      <c:pt idx="3398">
                        <c:v>285</c:v>
                      </c:pt>
                      <c:pt idx="3399">
                        <c:v>285</c:v>
                      </c:pt>
                      <c:pt idx="3400">
                        <c:v>284</c:v>
                      </c:pt>
                      <c:pt idx="3401">
                        <c:v>284</c:v>
                      </c:pt>
                      <c:pt idx="3402">
                        <c:v>285</c:v>
                      </c:pt>
                      <c:pt idx="3403">
                        <c:v>285</c:v>
                      </c:pt>
                      <c:pt idx="3404">
                        <c:v>284</c:v>
                      </c:pt>
                      <c:pt idx="3405">
                        <c:v>284</c:v>
                      </c:pt>
                      <c:pt idx="3406">
                        <c:v>285</c:v>
                      </c:pt>
                      <c:pt idx="3407">
                        <c:v>286</c:v>
                      </c:pt>
                      <c:pt idx="3408">
                        <c:v>284</c:v>
                      </c:pt>
                      <c:pt idx="3409">
                        <c:v>283</c:v>
                      </c:pt>
                      <c:pt idx="3410">
                        <c:v>286</c:v>
                      </c:pt>
                      <c:pt idx="3411">
                        <c:v>286</c:v>
                      </c:pt>
                      <c:pt idx="3412">
                        <c:v>283</c:v>
                      </c:pt>
                      <c:pt idx="3413">
                        <c:v>284</c:v>
                      </c:pt>
                      <c:pt idx="3414">
                        <c:v>286</c:v>
                      </c:pt>
                      <c:pt idx="3415">
                        <c:v>285</c:v>
                      </c:pt>
                      <c:pt idx="3416">
                        <c:v>284</c:v>
                      </c:pt>
                      <c:pt idx="3417">
                        <c:v>284</c:v>
                      </c:pt>
                      <c:pt idx="3418">
                        <c:v>286</c:v>
                      </c:pt>
                      <c:pt idx="3419">
                        <c:v>285</c:v>
                      </c:pt>
                      <c:pt idx="3420">
                        <c:v>284</c:v>
                      </c:pt>
                      <c:pt idx="3421">
                        <c:v>284</c:v>
                      </c:pt>
                      <c:pt idx="3422">
                        <c:v>286</c:v>
                      </c:pt>
                      <c:pt idx="3423">
                        <c:v>286</c:v>
                      </c:pt>
                      <c:pt idx="3424">
                        <c:v>284</c:v>
                      </c:pt>
                      <c:pt idx="3425">
                        <c:v>283</c:v>
                      </c:pt>
                      <c:pt idx="3426">
                        <c:v>286</c:v>
                      </c:pt>
                      <c:pt idx="3427">
                        <c:v>285</c:v>
                      </c:pt>
                      <c:pt idx="3428">
                        <c:v>283</c:v>
                      </c:pt>
                      <c:pt idx="3429">
                        <c:v>284</c:v>
                      </c:pt>
                      <c:pt idx="3430">
                        <c:v>285</c:v>
                      </c:pt>
                      <c:pt idx="3431">
                        <c:v>284</c:v>
                      </c:pt>
                      <c:pt idx="3432">
                        <c:v>284</c:v>
                      </c:pt>
                      <c:pt idx="3433">
                        <c:v>284</c:v>
                      </c:pt>
                      <c:pt idx="3434">
                        <c:v>286</c:v>
                      </c:pt>
                      <c:pt idx="3435">
                        <c:v>285</c:v>
                      </c:pt>
                      <c:pt idx="3436">
                        <c:v>284</c:v>
                      </c:pt>
                      <c:pt idx="3437">
                        <c:v>284</c:v>
                      </c:pt>
                      <c:pt idx="3438">
                        <c:v>286</c:v>
                      </c:pt>
                      <c:pt idx="3439">
                        <c:v>285</c:v>
                      </c:pt>
                      <c:pt idx="3440">
                        <c:v>282</c:v>
                      </c:pt>
                      <c:pt idx="3441">
                        <c:v>285</c:v>
                      </c:pt>
                      <c:pt idx="3442">
                        <c:v>287</c:v>
                      </c:pt>
                      <c:pt idx="3443">
                        <c:v>284</c:v>
                      </c:pt>
                      <c:pt idx="3444">
                        <c:v>284</c:v>
                      </c:pt>
                      <c:pt idx="3445">
                        <c:v>286</c:v>
                      </c:pt>
                      <c:pt idx="3446">
                        <c:v>285</c:v>
                      </c:pt>
                      <c:pt idx="3447">
                        <c:v>285</c:v>
                      </c:pt>
                      <c:pt idx="3448">
                        <c:v>285</c:v>
                      </c:pt>
                      <c:pt idx="3449">
                        <c:v>285</c:v>
                      </c:pt>
                      <c:pt idx="3450">
                        <c:v>286</c:v>
                      </c:pt>
                      <c:pt idx="3451">
                        <c:v>285</c:v>
                      </c:pt>
                      <c:pt idx="3452">
                        <c:v>283</c:v>
                      </c:pt>
                      <c:pt idx="3453">
                        <c:v>286</c:v>
                      </c:pt>
                      <c:pt idx="3454">
                        <c:v>286</c:v>
                      </c:pt>
                      <c:pt idx="3455">
                        <c:v>285</c:v>
                      </c:pt>
                      <c:pt idx="3456">
                        <c:v>284</c:v>
                      </c:pt>
                      <c:pt idx="3457">
                        <c:v>285</c:v>
                      </c:pt>
                      <c:pt idx="3458">
                        <c:v>286</c:v>
                      </c:pt>
                      <c:pt idx="3459">
                        <c:v>285</c:v>
                      </c:pt>
                      <c:pt idx="3460">
                        <c:v>284</c:v>
                      </c:pt>
                      <c:pt idx="3461">
                        <c:v>285</c:v>
                      </c:pt>
                      <c:pt idx="3462">
                        <c:v>285</c:v>
                      </c:pt>
                      <c:pt idx="3463">
                        <c:v>285</c:v>
                      </c:pt>
                      <c:pt idx="3464">
                        <c:v>285</c:v>
                      </c:pt>
                      <c:pt idx="3465">
                        <c:v>284</c:v>
                      </c:pt>
                      <c:pt idx="3466">
                        <c:v>287</c:v>
                      </c:pt>
                      <c:pt idx="3467">
                        <c:v>285</c:v>
                      </c:pt>
                      <c:pt idx="3468">
                        <c:v>283</c:v>
                      </c:pt>
                      <c:pt idx="3469">
                        <c:v>286</c:v>
                      </c:pt>
                      <c:pt idx="3470">
                        <c:v>286</c:v>
                      </c:pt>
                      <c:pt idx="3471">
                        <c:v>284</c:v>
                      </c:pt>
                      <c:pt idx="3472">
                        <c:v>285</c:v>
                      </c:pt>
                      <c:pt idx="3473">
                        <c:v>285</c:v>
                      </c:pt>
                      <c:pt idx="3474">
                        <c:v>286</c:v>
                      </c:pt>
                      <c:pt idx="3475">
                        <c:v>285</c:v>
                      </c:pt>
                      <c:pt idx="3476">
                        <c:v>283</c:v>
                      </c:pt>
                      <c:pt idx="3477">
                        <c:v>285</c:v>
                      </c:pt>
                      <c:pt idx="3478">
                        <c:v>286</c:v>
                      </c:pt>
                      <c:pt idx="3479">
                        <c:v>285</c:v>
                      </c:pt>
                      <c:pt idx="3480">
                        <c:v>283</c:v>
                      </c:pt>
                      <c:pt idx="3481">
                        <c:v>285</c:v>
                      </c:pt>
                      <c:pt idx="3482">
                        <c:v>286</c:v>
                      </c:pt>
                      <c:pt idx="3483">
                        <c:v>285</c:v>
                      </c:pt>
                      <c:pt idx="3484">
                        <c:v>284</c:v>
                      </c:pt>
                      <c:pt idx="3485">
                        <c:v>286</c:v>
                      </c:pt>
                      <c:pt idx="3486">
                        <c:v>287</c:v>
                      </c:pt>
                      <c:pt idx="3487">
                        <c:v>284</c:v>
                      </c:pt>
                      <c:pt idx="3488">
                        <c:v>285</c:v>
                      </c:pt>
                      <c:pt idx="3489">
                        <c:v>285</c:v>
                      </c:pt>
                      <c:pt idx="3490">
                        <c:v>286</c:v>
                      </c:pt>
                      <c:pt idx="3491">
                        <c:v>284</c:v>
                      </c:pt>
                      <c:pt idx="3492">
                        <c:v>284</c:v>
                      </c:pt>
                      <c:pt idx="3493">
                        <c:v>284</c:v>
                      </c:pt>
                      <c:pt idx="3494">
                        <c:v>285</c:v>
                      </c:pt>
                      <c:pt idx="3495">
                        <c:v>285</c:v>
                      </c:pt>
                      <c:pt idx="3496">
                        <c:v>285</c:v>
                      </c:pt>
                      <c:pt idx="3497">
                        <c:v>286</c:v>
                      </c:pt>
                      <c:pt idx="3498">
                        <c:v>287</c:v>
                      </c:pt>
                      <c:pt idx="3499">
                        <c:v>285</c:v>
                      </c:pt>
                      <c:pt idx="3500">
                        <c:v>284</c:v>
                      </c:pt>
                      <c:pt idx="3501">
                        <c:v>287</c:v>
                      </c:pt>
                      <c:pt idx="3502">
                        <c:v>286</c:v>
                      </c:pt>
                      <c:pt idx="3503">
                        <c:v>284</c:v>
                      </c:pt>
                      <c:pt idx="3504">
                        <c:v>284</c:v>
                      </c:pt>
                      <c:pt idx="3505">
                        <c:v>286</c:v>
                      </c:pt>
                      <c:pt idx="3506">
                        <c:v>287</c:v>
                      </c:pt>
                      <c:pt idx="3507">
                        <c:v>285</c:v>
                      </c:pt>
                      <c:pt idx="3508">
                        <c:v>285</c:v>
                      </c:pt>
                      <c:pt idx="3509">
                        <c:v>286</c:v>
                      </c:pt>
                      <c:pt idx="3510">
                        <c:v>285</c:v>
                      </c:pt>
                      <c:pt idx="3511">
                        <c:v>284</c:v>
                      </c:pt>
                      <c:pt idx="3512">
                        <c:v>285</c:v>
                      </c:pt>
                      <c:pt idx="3513">
                        <c:v>285</c:v>
                      </c:pt>
                      <c:pt idx="3514">
                        <c:v>287</c:v>
                      </c:pt>
                      <c:pt idx="3515">
                        <c:v>283</c:v>
                      </c:pt>
                      <c:pt idx="3516">
                        <c:v>285</c:v>
                      </c:pt>
                      <c:pt idx="3517">
                        <c:v>288</c:v>
                      </c:pt>
                      <c:pt idx="3518">
                        <c:v>285</c:v>
                      </c:pt>
                      <c:pt idx="3519">
                        <c:v>285</c:v>
                      </c:pt>
                      <c:pt idx="3520">
                        <c:v>285</c:v>
                      </c:pt>
                      <c:pt idx="3521">
                        <c:v>286</c:v>
                      </c:pt>
                      <c:pt idx="3522">
                        <c:v>286</c:v>
                      </c:pt>
                      <c:pt idx="3523">
                        <c:v>285</c:v>
                      </c:pt>
                      <c:pt idx="3524">
                        <c:v>285</c:v>
                      </c:pt>
                      <c:pt idx="3525">
                        <c:v>287</c:v>
                      </c:pt>
                      <c:pt idx="3526">
                        <c:v>285</c:v>
                      </c:pt>
                      <c:pt idx="3527">
                        <c:v>284</c:v>
                      </c:pt>
                      <c:pt idx="3528">
                        <c:v>285</c:v>
                      </c:pt>
                      <c:pt idx="3529">
                        <c:v>286</c:v>
                      </c:pt>
                      <c:pt idx="3530">
                        <c:v>286</c:v>
                      </c:pt>
                      <c:pt idx="3531">
                        <c:v>285</c:v>
                      </c:pt>
                      <c:pt idx="3532">
                        <c:v>285</c:v>
                      </c:pt>
                      <c:pt idx="3533">
                        <c:v>287</c:v>
                      </c:pt>
                      <c:pt idx="3534">
                        <c:v>286</c:v>
                      </c:pt>
                      <c:pt idx="3535">
                        <c:v>286</c:v>
                      </c:pt>
                      <c:pt idx="3536">
                        <c:v>287</c:v>
                      </c:pt>
                      <c:pt idx="3537">
                        <c:v>287</c:v>
                      </c:pt>
                      <c:pt idx="3538">
                        <c:v>287</c:v>
                      </c:pt>
                      <c:pt idx="3539">
                        <c:v>287</c:v>
                      </c:pt>
                      <c:pt idx="3540">
                        <c:v>287</c:v>
                      </c:pt>
                      <c:pt idx="3541">
                        <c:v>289</c:v>
                      </c:pt>
                      <c:pt idx="3542">
                        <c:v>288</c:v>
                      </c:pt>
                      <c:pt idx="3543">
                        <c:v>287</c:v>
                      </c:pt>
                      <c:pt idx="3544">
                        <c:v>288</c:v>
                      </c:pt>
                      <c:pt idx="3545">
                        <c:v>289</c:v>
                      </c:pt>
                      <c:pt idx="3546">
                        <c:v>286</c:v>
                      </c:pt>
                      <c:pt idx="3547">
                        <c:v>287</c:v>
                      </c:pt>
                      <c:pt idx="3548">
                        <c:v>289</c:v>
                      </c:pt>
                      <c:pt idx="3549">
                        <c:v>290</c:v>
                      </c:pt>
                      <c:pt idx="3550">
                        <c:v>288</c:v>
                      </c:pt>
                      <c:pt idx="3551">
                        <c:v>288</c:v>
                      </c:pt>
                      <c:pt idx="3552">
                        <c:v>289</c:v>
                      </c:pt>
                      <c:pt idx="3553">
                        <c:v>290</c:v>
                      </c:pt>
                      <c:pt idx="3554">
                        <c:v>290</c:v>
                      </c:pt>
                      <c:pt idx="3555">
                        <c:v>288</c:v>
                      </c:pt>
                      <c:pt idx="3556">
                        <c:v>289</c:v>
                      </c:pt>
                      <c:pt idx="3557">
                        <c:v>291</c:v>
                      </c:pt>
                      <c:pt idx="3558">
                        <c:v>287</c:v>
                      </c:pt>
                      <c:pt idx="3559">
                        <c:v>288</c:v>
                      </c:pt>
                      <c:pt idx="3560">
                        <c:v>291</c:v>
                      </c:pt>
                      <c:pt idx="3561">
                        <c:v>290</c:v>
                      </c:pt>
                      <c:pt idx="3562">
                        <c:v>288</c:v>
                      </c:pt>
                      <c:pt idx="3563">
                        <c:v>289</c:v>
                      </c:pt>
                      <c:pt idx="3564">
                        <c:v>289</c:v>
                      </c:pt>
                      <c:pt idx="3565">
                        <c:v>290</c:v>
                      </c:pt>
                      <c:pt idx="3566">
                        <c:v>289</c:v>
                      </c:pt>
                      <c:pt idx="3567">
                        <c:v>288</c:v>
                      </c:pt>
                      <c:pt idx="3568">
                        <c:v>289</c:v>
                      </c:pt>
                      <c:pt idx="3569">
                        <c:v>292</c:v>
                      </c:pt>
                      <c:pt idx="3570">
                        <c:v>289</c:v>
                      </c:pt>
                      <c:pt idx="3571">
                        <c:v>287</c:v>
                      </c:pt>
                      <c:pt idx="3572">
                        <c:v>291</c:v>
                      </c:pt>
                      <c:pt idx="3573">
                        <c:v>290</c:v>
                      </c:pt>
                      <c:pt idx="3574">
                        <c:v>288</c:v>
                      </c:pt>
                      <c:pt idx="3575">
                        <c:v>288</c:v>
                      </c:pt>
                      <c:pt idx="3576">
                        <c:v>290</c:v>
                      </c:pt>
                      <c:pt idx="3577">
                        <c:v>289</c:v>
                      </c:pt>
                      <c:pt idx="3578">
                        <c:v>288</c:v>
                      </c:pt>
                      <c:pt idx="3579">
                        <c:v>288</c:v>
                      </c:pt>
                      <c:pt idx="3580">
                        <c:v>289</c:v>
                      </c:pt>
                      <c:pt idx="3581">
                        <c:v>291</c:v>
                      </c:pt>
                      <c:pt idx="3582">
                        <c:v>288</c:v>
                      </c:pt>
                      <c:pt idx="3583">
                        <c:v>288</c:v>
                      </c:pt>
                      <c:pt idx="3584">
                        <c:v>290</c:v>
                      </c:pt>
                      <c:pt idx="3585">
                        <c:v>290</c:v>
                      </c:pt>
                      <c:pt idx="3586">
                        <c:v>288</c:v>
                      </c:pt>
                      <c:pt idx="3587">
                        <c:v>289</c:v>
                      </c:pt>
                      <c:pt idx="3588">
                        <c:v>290</c:v>
                      </c:pt>
                      <c:pt idx="3589">
                        <c:v>290</c:v>
                      </c:pt>
                      <c:pt idx="3590">
                        <c:v>288</c:v>
                      </c:pt>
                      <c:pt idx="3591">
                        <c:v>289</c:v>
                      </c:pt>
                      <c:pt idx="3592">
                        <c:v>291</c:v>
                      </c:pt>
                      <c:pt idx="3593">
                        <c:v>290</c:v>
                      </c:pt>
                      <c:pt idx="3594">
                        <c:v>289</c:v>
                      </c:pt>
                      <c:pt idx="3595">
                        <c:v>288</c:v>
                      </c:pt>
                      <c:pt idx="3596">
                        <c:v>290</c:v>
                      </c:pt>
                      <c:pt idx="3597">
                        <c:v>290</c:v>
                      </c:pt>
                      <c:pt idx="3598">
                        <c:v>289</c:v>
                      </c:pt>
                      <c:pt idx="3599">
                        <c:v>287</c:v>
                      </c:pt>
                      <c:pt idx="3600">
                        <c:v>292</c:v>
                      </c:pt>
                      <c:pt idx="3601">
                        <c:v>289</c:v>
                      </c:pt>
                      <c:pt idx="3602">
                        <c:v>287</c:v>
                      </c:pt>
                      <c:pt idx="3603">
                        <c:v>289</c:v>
                      </c:pt>
                      <c:pt idx="3604">
                        <c:v>288</c:v>
                      </c:pt>
                      <c:pt idx="3605">
                        <c:v>287</c:v>
                      </c:pt>
                      <c:pt idx="3606">
                        <c:v>286</c:v>
                      </c:pt>
                      <c:pt idx="3607">
                        <c:v>286</c:v>
                      </c:pt>
                      <c:pt idx="3608">
                        <c:v>286</c:v>
                      </c:pt>
                      <c:pt idx="3609">
                        <c:v>285</c:v>
                      </c:pt>
                      <c:pt idx="3610">
                        <c:v>283</c:v>
                      </c:pt>
                      <c:pt idx="3611">
                        <c:v>285</c:v>
                      </c:pt>
                      <c:pt idx="3612">
                        <c:v>286</c:v>
                      </c:pt>
                      <c:pt idx="3613">
                        <c:v>285</c:v>
                      </c:pt>
                      <c:pt idx="3614">
                        <c:v>283</c:v>
                      </c:pt>
                      <c:pt idx="3615">
                        <c:v>283</c:v>
                      </c:pt>
                      <c:pt idx="3616">
                        <c:v>286</c:v>
                      </c:pt>
                      <c:pt idx="3617">
                        <c:v>284</c:v>
                      </c:pt>
                      <c:pt idx="3618">
                        <c:v>283</c:v>
                      </c:pt>
                      <c:pt idx="3619">
                        <c:v>284</c:v>
                      </c:pt>
                      <c:pt idx="3620">
                        <c:v>285</c:v>
                      </c:pt>
                      <c:pt idx="3621">
                        <c:v>284</c:v>
                      </c:pt>
                      <c:pt idx="3622">
                        <c:v>284</c:v>
                      </c:pt>
                      <c:pt idx="3623">
                        <c:v>284</c:v>
                      </c:pt>
                      <c:pt idx="3624">
                        <c:v>286</c:v>
                      </c:pt>
                      <c:pt idx="3625">
                        <c:v>283</c:v>
                      </c:pt>
                      <c:pt idx="3626">
                        <c:v>282</c:v>
                      </c:pt>
                      <c:pt idx="3627">
                        <c:v>284</c:v>
                      </c:pt>
                      <c:pt idx="3628">
                        <c:v>285</c:v>
                      </c:pt>
                      <c:pt idx="3629">
                        <c:v>284</c:v>
                      </c:pt>
                      <c:pt idx="3630">
                        <c:v>283</c:v>
                      </c:pt>
                      <c:pt idx="3631">
                        <c:v>284</c:v>
                      </c:pt>
                      <c:pt idx="3632">
                        <c:v>284</c:v>
                      </c:pt>
                      <c:pt idx="3633">
                        <c:v>284</c:v>
                      </c:pt>
                      <c:pt idx="3634">
                        <c:v>284</c:v>
                      </c:pt>
                      <c:pt idx="3635">
                        <c:v>284</c:v>
                      </c:pt>
                      <c:pt idx="3636">
                        <c:v>285</c:v>
                      </c:pt>
                      <c:pt idx="3637">
                        <c:v>284</c:v>
                      </c:pt>
                      <c:pt idx="3638">
                        <c:v>283</c:v>
                      </c:pt>
                      <c:pt idx="3639">
                        <c:v>284</c:v>
                      </c:pt>
                      <c:pt idx="3640">
                        <c:v>286</c:v>
                      </c:pt>
                      <c:pt idx="3641">
                        <c:v>284</c:v>
                      </c:pt>
                      <c:pt idx="3642">
                        <c:v>282</c:v>
                      </c:pt>
                      <c:pt idx="3643">
                        <c:v>285</c:v>
                      </c:pt>
                      <c:pt idx="3644">
                        <c:v>285</c:v>
                      </c:pt>
                      <c:pt idx="3645">
                        <c:v>284</c:v>
                      </c:pt>
                      <c:pt idx="3646">
                        <c:v>284</c:v>
                      </c:pt>
                      <c:pt idx="3647">
                        <c:v>284</c:v>
                      </c:pt>
                      <c:pt idx="3648">
                        <c:v>285</c:v>
                      </c:pt>
                      <c:pt idx="3649">
                        <c:v>284</c:v>
                      </c:pt>
                      <c:pt idx="3650">
                        <c:v>282</c:v>
                      </c:pt>
                      <c:pt idx="3651">
                        <c:v>285</c:v>
                      </c:pt>
                      <c:pt idx="3652">
                        <c:v>285</c:v>
                      </c:pt>
                      <c:pt idx="3653">
                        <c:v>284</c:v>
                      </c:pt>
                      <c:pt idx="3654">
                        <c:v>283</c:v>
                      </c:pt>
                      <c:pt idx="3655">
                        <c:v>285</c:v>
                      </c:pt>
                      <c:pt idx="3656">
                        <c:v>287</c:v>
                      </c:pt>
                      <c:pt idx="3657">
                        <c:v>283</c:v>
                      </c:pt>
                      <c:pt idx="3658">
                        <c:v>284</c:v>
                      </c:pt>
                      <c:pt idx="3659">
                        <c:v>286</c:v>
                      </c:pt>
                      <c:pt idx="3660">
                        <c:v>285</c:v>
                      </c:pt>
                      <c:pt idx="3661">
                        <c:v>284</c:v>
                      </c:pt>
                      <c:pt idx="3662">
                        <c:v>285</c:v>
                      </c:pt>
                      <c:pt idx="3663">
                        <c:v>284</c:v>
                      </c:pt>
                      <c:pt idx="3664">
                        <c:v>285</c:v>
                      </c:pt>
                      <c:pt idx="3665">
                        <c:v>284</c:v>
                      </c:pt>
                      <c:pt idx="3666">
                        <c:v>283</c:v>
                      </c:pt>
                      <c:pt idx="3667">
                        <c:v>286</c:v>
                      </c:pt>
                      <c:pt idx="3668">
                        <c:v>285</c:v>
                      </c:pt>
                      <c:pt idx="3669">
                        <c:v>283</c:v>
                      </c:pt>
                      <c:pt idx="3670">
                        <c:v>284</c:v>
                      </c:pt>
                      <c:pt idx="3671">
                        <c:v>286</c:v>
                      </c:pt>
                      <c:pt idx="3672">
                        <c:v>284</c:v>
                      </c:pt>
                      <c:pt idx="3673">
                        <c:v>284</c:v>
                      </c:pt>
                      <c:pt idx="3674">
                        <c:v>282</c:v>
                      </c:pt>
                      <c:pt idx="3675">
                        <c:v>286</c:v>
                      </c:pt>
                      <c:pt idx="3676">
                        <c:v>285</c:v>
                      </c:pt>
                      <c:pt idx="3677">
                        <c:v>285</c:v>
                      </c:pt>
                      <c:pt idx="3678">
                        <c:v>285</c:v>
                      </c:pt>
                      <c:pt idx="3679">
                        <c:v>286</c:v>
                      </c:pt>
                      <c:pt idx="3680">
                        <c:v>287</c:v>
                      </c:pt>
                      <c:pt idx="3681">
                        <c:v>284</c:v>
                      </c:pt>
                      <c:pt idx="3682">
                        <c:v>285</c:v>
                      </c:pt>
                      <c:pt idx="3683">
                        <c:v>287</c:v>
                      </c:pt>
                      <c:pt idx="3684">
                        <c:v>286</c:v>
                      </c:pt>
                      <c:pt idx="3685">
                        <c:v>283</c:v>
                      </c:pt>
                      <c:pt idx="3686">
                        <c:v>286</c:v>
                      </c:pt>
                      <c:pt idx="3687">
                        <c:v>288</c:v>
                      </c:pt>
                      <c:pt idx="3688">
                        <c:v>286</c:v>
                      </c:pt>
                      <c:pt idx="3689">
                        <c:v>286</c:v>
                      </c:pt>
                      <c:pt idx="3690">
                        <c:v>286</c:v>
                      </c:pt>
                      <c:pt idx="3691">
                        <c:v>287</c:v>
                      </c:pt>
                      <c:pt idx="3692">
                        <c:v>286</c:v>
                      </c:pt>
                      <c:pt idx="3693">
                        <c:v>285</c:v>
                      </c:pt>
                      <c:pt idx="3694">
                        <c:v>286</c:v>
                      </c:pt>
                      <c:pt idx="3695">
                        <c:v>287</c:v>
                      </c:pt>
                      <c:pt idx="3696">
                        <c:v>286</c:v>
                      </c:pt>
                      <c:pt idx="3697">
                        <c:v>284</c:v>
                      </c:pt>
                      <c:pt idx="3698">
                        <c:v>286</c:v>
                      </c:pt>
                      <c:pt idx="3699">
                        <c:v>287</c:v>
                      </c:pt>
                      <c:pt idx="3700">
                        <c:v>285</c:v>
                      </c:pt>
                      <c:pt idx="3701">
                        <c:v>285</c:v>
                      </c:pt>
                      <c:pt idx="3702">
                        <c:v>286</c:v>
                      </c:pt>
                      <c:pt idx="3703">
                        <c:v>286</c:v>
                      </c:pt>
                      <c:pt idx="3704">
                        <c:v>285</c:v>
                      </c:pt>
                      <c:pt idx="3705">
                        <c:v>284</c:v>
                      </c:pt>
                      <c:pt idx="3706">
                        <c:v>285</c:v>
                      </c:pt>
                      <c:pt idx="3707">
                        <c:v>285</c:v>
                      </c:pt>
                      <c:pt idx="3708">
                        <c:v>285</c:v>
                      </c:pt>
                      <c:pt idx="3709">
                        <c:v>284</c:v>
                      </c:pt>
                      <c:pt idx="3710">
                        <c:v>285</c:v>
                      </c:pt>
                      <c:pt idx="3711">
                        <c:v>286</c:v>
                      </c:pt>
                      <c:pt idx="3712">
                        <c:v>285</c:v>
                      </c:pt>
                      <c:pt idx="3713">
                        <c:v>283</c:v>
                      </c:pt>
                      <c:pt idx="3714">
                        <c:v>284</c:v>
                      </c:pt>
                      <c:pt idx="3715">
                        <c:v>286</c:v>
                      </c:pt>
                      <c:pt idx="3716">
                        <c:v>284</c:v>
                      </c:pt>
                      <c:pt idx="3717">
                        <c:v>283</c:v>
                      </c:pt>
                      <c:pt idx="3718">
                        <c:v>284</c:v>
                      </c:pt>
                      <c:pt idx="3719">
                        <c:v>284</c:v>
                      </c:pt>
                      <c:pt idx="3720">
                        <c:v>285</c:v>
                      </c:pt>
                      <c:pt idx="3721">
                        <c:v>283</c:v>
                      </c:pt>
                      <c:pt idx="3722">
                        <c:v>284</c:v>
                      </c:pt>
                      <c:pt idx="3723">
                        <c:v>285</c:v>
                      </c:pt>
                      <c:pt idx="3724">
                        <c:v>284</c:v>
                      </c:pt>
                      <c:pt idx="3725">
                        <c:v>282</c:v>
                      </c:pt>
                      <c:pt idx="3726">
                        <c:v>285</c:v>
                      </c:pt>
                      <c:pt idx="3727">
                        <c:v>285</c:v>
                      </c:pt>
                      <c:pt idx="3728">
                        <c:v>284</c:v>
                      </c:pt>
                      <c:pt idx="3729">
                        <c:v>284</c:v>
                      </c:pt>
                      <c:pt idx="3730">
                        <c:v>285</c:v>
                      </c:pt>
                      <c:pt idx="3731">
                        <c:v>287</c:v>
                      </c:pt>
                      <c:pt idx="3732">
                        <c:v>284</c:v>
                      </c:pt>
                      <c:pt idx="3733">
                        <c:v>284</c:v>
                      </c:pt>
                      <c:pt idx="3734">
                        <c:v>286</c:v>
                      </c:pt>
                      <c:pt idx="3735">
                        <c:v>284</c:v>
                      </c:pt>
                      <c:pt idx="3736">
                        <c:v>284</c:v>
                      </c:pt>
                      <c:pt idx="3737">
                        <c:v>285</c:v>
                      </c:pt>
                      <c:pt idx="3738">
                        <c:v>284</c:v>
                      </c:pt>
                      <c:pt idx="3739">
                        <c:v>286</c:v>
                      </c:pt>
                      <c:pt idx="3740">
                        <c:v>285</c:v>
                      </c:pt>
                      <c:pt idx="3741">
                        <c:v>283</c:v>
                      </c:pt>
                      <c:pt idx="3742">
                        <c:v>286</c:v>
                      </c:pt>
                      <c:pt idx="3743">
                        <c:v>286</c:v>
                      </c:pt>
                      <c:pt idx="3744">
                        <c:v>284</c:v>
                      </c:pt>
                      <c:pt idx="3745">
                        <c:v>285</c:v>
                      </c:pt>
                      <c:pt idx="3746">
                        <c:v>286</c:v>
                      </c:pt>
                      <c:pt idx="3747">
                        <c:v>285</c:v>
                      </c:pt>
                      <c:pt idx="3748">
                        <c:v>283</c:v>
                      </c:pt>
                      <c:pt idx="3749">
                        <c:v>283</c:v>
                      </c:pt>
                      <c:pt idx="3750">
                        <c:v>286</c:v>
                      </c:pt>
                      <c:pt idx="3751">
                        <c:v>286</c:v>
                      </c:pt>
                      <c:pt idx="3752">
                        <c:v>285</c:v>
                      </c:pt>
                      <c:pt idx="3753">
                        <c:v>284</c:v>
                      </c:pt>
                      <c:pt idx="3754">
                        <c:v>285</c:v>
                      </c:pt>
                      <c:pt idx="3755">
                        <c:v>287</c:v>
                      </c:pt>
                      <c:pt idx="3756">
                        <c:v>285</c:v>
                      </c:pt>
                      <c:pt idx="3757">
                        <c:v>287</c:v>
                      </c:pt>
                      <c:pt idx="3758">
                        <c:v>290</c:v>
                      </c:pt>
                      <c:pt idx="3759">
                        <c:v>289</c:v>
                      </c:pt>
                      <c:pt idx="3760">
                        <c:v>287</c:v>
                      </c:pt>
                      <c:pt idx="3761">
                        <c:v>290</c:v>
                      </c:pt>
                      <c:pt idx="3762">
                        <c:v>291</c:v>
                      </c:pt>
                      <c:pt idx="3763">
                        <c:v>290</c:v>
                      </c:pt>
                      <c:pt idx="3764">
                        <c:v>289</c:v>
                      </c:pt>
                      <c:pt idx="3765">
                        <c:v>289</c:v>
                      </c:pt>
                      <c:pt idx="3766">
                        <c:v>290</c:v>
                      </c:pt>
                      <c:pt idx="3767">
                        <c:v>290</c:v>
                      </c:pt>
                      <c:pt idx="3768">
                        <c:v>287</c:v>
                      </c:pt>
                      <c:pt idx="3769">
                        <c:v>289</c:v>
                      </c:pt>
                      <c:pt idx="3770">
                        <c:v>290</c:v>
                      </c:pt>
                      <c:pt idx="3771">
                        <c:v>288</c:v>
                      </c:pt>
                      <c:pt idx="3772">
                        <c:v>287</c:v>
                      </c:pt>
                      <c:pt idx="3773">
                        <c:v>289</c:v>
                      </c:pt>
                      <c:pt idx="3774">
                        <c:v>291</c:v>
                      </c:pt>
                      <c:pt idx="3775">
                        <c:v>288</c:v>
                      </c:pt>
                      <c:pt idx="3776">
                        <c:v>288</c:v>
                      </c:pt>
                      <c:pt idx="3777">
                        <c:v>289</c:v>
                      </c:pt>
                      <c:pt idx="3778">
                        <c:v>290</c:v>
                      </c:pt>
                      <c:pt idx="3779">
                        <c:v>290</c:v>
                      </c:pt>
                      <c:pt idx="3780">
                        <c:v>289</c:v>
                      </c:pt>
                      <c:pt idx="3781">
                        <c:v>289</c:v>
                      </c:pt>
                      <c:pt idx="3782">
                        <c:v>291</c:v>
                      </c:pt>
                      <c:pt idx="3783">
                        <c:v>290</c:v>
                      </c:pt>
                      <c:pt idx="3784">
                        <c:v>288</c:v>
                      </c:pt>
                      <c:pt idx="3785">
                        <c:v>290</c:v>
                      </c:pt>
                      <c:pt idx="3786">
                        <c:v>291</c:v>
                      </c:pt>
                      <c:pt idx="3787">
                        <c:v>289</c:v>
                      </c:pt>
                      <c:pt idx="3788">
                        <c:v>289</c:v>
                      </c:pt>
                      <c:pt idx="3789">
                        <c:v>288</c:v>
                      </c:pt>
                      <c:pt idx="3790">
                        <c:v>291</c:v>
                      </c:pt>
                      <c:pt idx="3791">
                        <c:v>288</c:v>
                      </c:pt>
                      <c:pt idx="3792">
                        <c:v>289</c:v>
                      </c:pt>
                      <c:pt idx="3793">
                        <c:v>289</c:v>
                      </c:pt>
                      <c:pt idx="3794">
                        <c:v>290</c:v>
                      </c:pt>
                      <c:pt idx="3795">
                        <c:v>289</c:v>
                      </c:pt>
                      <c:pt idx="3796">
                        <c:v>289</c:v>
                      </c:pt>
                      <c:pt idx="3797">
                        <c:v>289</c:v>
                      </c:pt>
                      <c:pt idx="3798">
                        <c:v>291</c:v>
                      </c:pt>
                      <c:pt idx="3799">
                        <c:v>289</c:v>
                      </c:pt>
                      <c:pt idx="3800">
                        <c:v>287</c:v>
                      </c:pt>
                      <c:pt idx="3801">
                        <c:v>289</c:v>
                      </c:pt>
                      <c:pt idx="3802">
                        <c:v>288</c:v>
                      </c:pt>
                      <c:pt idx="3803">
                        <c:v>287</c:v>
                      </c:pt>
                      <c:pt idx="3804">
                        <c:v>287</c:v>
                      </c:pt>
                      <c:pt idx="3805">
                        <c:v>289</c:v>
                      </c:pt>
                      <c:pt idx="3806">
                        <c:v>290</c:v>
                      </c:pt>
                      <c:pt idx="3807">
                        <c:v>288</c:v>
                      </c:pt>
                      <c:pt idx="3808">
                        <c:v>287</c:v>
                      </c:pt>
                      <c:pt idx="3809">
                        <c:v>289</c:v>
                      </c:pt>
                      <c:pt idx="3810">
                        <c:v>289</c:v>
                      </c:pt>
                      <c:pt idx="3811">
                        <c:v>288</c:v>
                      </c:pt>
                      <c:pt idx="3812">
                        <c:v>287</c:v>
                      </c:pt>
                      <c:pt idx="3813">
                        <c:v>288</c:v>
                      </c:pt>
                      <c:pt idx="3814">
                        <c:v>290</c:v>
                      </c:pt>
                      <c:pt idx="3815">
                        <c:v>288</c:v>
                      </c:pt>
                      <c:pt idx="3816">
                        <c:v>286</c:v>
                      </c:pt>
                      <c:pt idx="3817">
                        <c:v>289</c:v>
                      </c:pt>
                      <c:pt idx="3818">
                        <c:v>288</c:v>
                      </c:pt>
                      <c:pt idx="3819">
                        <c:v>287</c:v>
                      </c:pt>
                      <c:pt idx="3820">
                        <c:v>288</c:v>
                      </c:pt>
                      <c:pt idx="3821">
                        <c:v>289</c:v>
                      </c:pt>
                      <c:pt idx="3822">
                        <c:v>288</c:v>
                      </c:pt>
                      <c:pt idx="3823">
                        <c:v>287</c:v>
                      </c:pt>
                      <c:pt idx="3824">
                        <c:v>286</c:v>
                      </c:pt>
                      <c:pt idx="3825">
                        <c:v>289</c:v>
                      </c:pt>
                      <c:pt idx="3826">
                        <c:v>289</c:v>
                      </c:pt>
                      <c:pt idx="3827">
                        <c:v>287</c:v>
                      </c:pt>
                      <c:pt idx="3828">
                        <c:v>287</c:v>
                      </c:pt>
                      <c:pt idx="3829">
                        <c:v>289</c:v>
                      </c:pt>
                      <c:pt idx="3830">
                        <c:v>288</c:v>
                      </c:pt>
                      <c:pt idx="3831">
                        <c:v>287</c:v>
                      </c:pt>
                      <c:pt idx="3832">
                        <c:v>287</c:v>
                      </c:pt>
                      <c:pt idx="3833">
                        <c:v>290</c:v>
                      </c:pt>
                      <c:pt idx="3834">
                        <c:v>288</c:v>
                      </c:pt>
                      <c:pt idx="3835">
                        <c:v>286</c:v>
                      </c:pt>
                      <c:pt idx="3836">
                        <c:v>289</c:v>
                      </c:pt>
                      <c:pt idx="3837">
                        <c:v>289</c:v>
                      </c:pt>
                      <c:pt idx="3838">
                        <c:v>289</c:v>
                      </c:pt>
                      <c:pt idx="3839">
                        <c:v>288</c:v>
                      </c:pt>
                      <c:pt idx="3840">
                        <c:v>287</c:v>
                      </c:pt>
                      <c:pt idx="3841">
                        <c:v>289</c:v>
                      </c:pt>
                      <c:pt idx="3842">
                        <c:v>289</c:v>
                      </c:pt>
                      <c:pt idx="3843">
                        <c:v>287</c:v>
                      </c:pt>
                      <c:pt idx="3844">
                        <c:v>289</c:v>
                      </c:pt>
                      <c:pt idx="3845">
                        <c:v>289</c:v>
                      </c:pt>
                      <c:pt idx="3846">
                        <c:v>288</c:v>
                      </c:pt>
                      <c:pt idx="3847">
                        <c:v>286</c:v>
                      </c:pt>
                      <c:pt idx="3848">
                        <c:v>287</c:v>
                      </c:pt>
                      <c:pt idx="3849">
                        <c:v>288</c:v>
                      </c:pt>
                      <c:pt idx="3850">
                        <c:v>285</c:v>
                      </c:pt>
                      <c:pt idx="3851">
                        <c:v>285</c:v>
                      </c:pt>
                      <c:pt idx="3852">
                        <c:v>286</c:v>
                      </c:pt>
                      <c:pt idx="3853">
                        <c:v>285</c:v>
                      </c:pt>
                      <c:pt idx="3854">
                        <c:v>285</c:v>
                      </c:pt>
                      <c:pt idx="3855">
                        <c:v>284</c:v>
                      </c:pt>
                      <c:pt idx="3856">
                        <c:v>283</c:v>
                      </c:pt>
                      <c:pt idx="3857">
                        <c:v>287</c:v>
                      </c:pt>
                      <c:pt idx="3858">
                        <c:v>285</c:v>
                      </c:pt>
                      <c:pt idx="3859">
                        <c:v>283</c:v>
                      </c:pt>
                      <c:pt idx="3860">
                        <c:v>285</c:v>
                      </c:pt>
                      <c:pt idx="3861">
                        <c:v>286</c:v>
                      </c:pt>
                      <c:pt idx="3862">
                        <c:v>285</c:v>
                      </c:pt>
                      <c:pt idx="3863">
                        <c:v>284</c:v>
                      </c:pt>
                      <c:pt idx="3864">
                        <c:v>284</c:v>
                      </c:pt>
                      <c:pt idx="3865">
                        <c:v>286</c:v>
                      </c:pt>
                      <c:pt idx="3866">
                        <c:v>283</c:v>
                      </c:pt>
                      <c:pt idx="3867">
                        <c:v>284</c:v>
                      </c:pt>
                      <c:pt idx="3868">
                        <c:v>285</c:v>
                      </c:pt>
                      <c:pt idx="3869">
                        <c:v>285</c:v>
                      </c:pt>
                      <c:pt idx="3870">
                        <c:v>285</c:v>
                      </c:pt>
                      <c:pt idx="3871">
                        <c:v>283</c:v>
                      </c:pt>
                      <c:pt idx="3872">
                        <c:v>284</c:v>
                      </c:pt>
                      <c:pt idx="3873">
                        <c:v>286</c:v>
                      </c:pt>
                      <c:pt idx="3874">
                        <c:v>284</c:v>
                      </c:pt>
                      <c:pt idx="3875">
                        <c:v>282</c:v>
                      </c:pt>
                      <c:pt idx="3876">
                        <c:v>285</c:v>
                      </c:pt>
                      <c:pt idx="3877">
                        <c:v>284</c:v>
                      </c:pt>
                      <c:pt idx="3878">
                        <c:v>283</c:v>
                      </c:pt>
                      <c:pt idx="3879">
                        <c:v>285</c:v>
                      </c:pt>
                      <c:pt idx="3880">
                        <c:v>284</c:v>
                      </c:pt>
                      <c:pt idx="3881">
                        <c:v>285</c:v>
                      </c:pt>
                      <c:pt idx="3882">
                        <c:v>284</c:v>
                      </c:pt>
                      <c:pt idx="3883">
                        <c:v>283</c:v>
                      </c:pt>
                      <c:pt idx="3884">
                        <c:v>285</c:v>
                      </c:pt>
                      <c:pt idx="3885">
                        <c:v>285</c:v>
                      </c:pt>
                      <c:pt idx="3886">
                        <c:v>284</c:v>
                      </c:pt>
                      <c:pt idx="3887">
                        <c:v>283</c:v>
                      </c:pt>
                      <c:pt idx="3888">
                        <c:v>284</c:v>
                      </c:pt>
                      <c:pt idx="3889">
                        <c:v>286</c:v>
                      </c:pt>
                      <c:pt idx="3890">
                        <c:v>282</c:v>
                      </c:pt>
                      <c:pt idx="3891">
                        <c:v>283</c:v>
                      </c:pt>
                      <c:pt idx="3892">
                        <c:v>286</c:v>
                      </c:pt>
                      <c:pt idx="3893">
                        <c:v>285</c:v>
                      </c:pt>
                      <c:pt idx="3894">
                        <c:v>284</c:v>
                      </c:pt>
                      <c:pt idx="3895">
                        <c:v>284</c:v>
                      </c:pt>
                      <c:pt idx="3896">
                        <c:v>284</c:v>
                      </c:pt>
                      <c:pt idx="3897">
                        <c:v>285</c:v>
                      </c:pt>
                      <c:pt idx="3898">
                        <c:v>284</c:v>
                      </c:pt>
                      <c:pt idx="3899">
                        <c:v>283</c:v>
                      </c:pt>
                      <c:pt idx="3900">
                        <c:v>285</c:v>
                      </c:pt>
                      <c:pt idx="3901">
                        <c:v>287</c:v>
                      </c:pt>
                      <c:pt idx="3902">
                        <c:v>283</c:v>
                      </c:pt>
                      <c:pt idx="3903">
                        <c:v>284</c:v>
                      </c:pt>
                      <c:pt idx="3904">
                        <c:v>285</c:v>
                      </c:pt>
                      <c:pt idx="3905">
                        <c:v>285</c:v>
                      </c:pt>
                      <c:pt idx="3906">
                        <c:v>283</c:v>
                      </c:pt>
                      <c:pt idx="3907">
                        <c:v>284</c:v>
                      </c:pt>
                      <c:pt idx="3908">
                        <c:v>285</c:v>
                      </c:pt>
                      <c:pt idx="3909">
                        <c:v>284</c:v>
                      </c:pt>
                      <c:pt idx="3910">
                        <c:v>284</c:v>
                      </c:pt>
                      <c:pt idx="3911">
                        <c:v>284</c:v>
                      </c:pt>
                      <c:pt idx="3912">
                        <c:v>284</c:v>
                      </c:pt>
                      <c:pt idx="3913">
                        <c:v>285</c:v>
                      </c:pt>
                      <c:pt idx="3914">
                        <c:v>284</c:v>
                      </c:pt>
                      <c:pt idx="3915">
                        <c:v>284</c:v>
                      </c:pt>
                      <c:pt idx="3916">
                        <c:v>286</c:v>
                      </c:pt>
                      <c:pt idx="3917">
                        <c:v>286</c:v>
                      </c:pt>
                      <c:pt idx="3918">
                        <c:v>283</c:v>
                      </c:pt>
                      <c:pt idx="3919">
                        <c:v>284</c:v>
                      </c:pt>
                      <c:pt idx="3920">
                        <c:v>285</c:v>
                      </c:pt>
                      <c:pt idx="3921">
                        <c:v>285</c:v>
                      </c:pt>
                      <c:pt idx="3922">
                        <c:v>284</c:v>
                      </c:pt>
                      <c:pt idx="3923">
                        <c:v>284</c:v>
                      </c:pt>
                      <c:pt idx="3924">
                        <c:v>286</c:v>
                      </c:pt>
                      <c:pt idx="3925">
                        <c:v>285</c:v>
                      </c:pt>
                      <c:pt idx="3926">
                        <c:v>284</c:v>
                      </c:pt>
                      <c:pt idx="3927">
                        <c:v>284</c:v>
                      </c:pt>
                      <c:pt idx="3928">
                        <c:v>285</c:v>
                      </c:pt>
                      <c:pt idx="3929">
                        <c:v>286</c:v>
                      </c:pt>
                      <c:pt idx="3930">
                        <c:v>284</c:v>
                      </c:pt>
                      <c:pt idx="3931">
                        <c:v>285</c:v>
                      </c:pt>
                      <c:pt idx="3932">
                        <c:v>288</c:v>
                      </c:pt>
                      <c:pt idx="3933">
                        <c:v>285</c:v>
                      </c:pt>
                      <c:pt idx="3934">
                        <c:v>284</c:v>
                      </c:pt>
                      <c:pt idx="3935">
                        <c:v>286</c:v>
                      </c:pt>
                      <c:pt idx="3936">
                        <c:v>286</c:v>
                      </c:pt>
                      <c:pt idx="3937">
                        <c:v>285</c:v>
                      </c:pt>
                      <c:pt idx="3938">
                        <c:v>285</c:v>
                      </c:pt>
                      <c:pt idx="3939">
                        <c:v>285</c:v>
                      </c:pt>
                      <c:pt idx="3940">
                        <c:v>286</c:v>
                      </c:pt>
                      <c:pt idx="3941">
                        <c:v>286</c:v>
                      </c:pt>
                      <c:pt idx="3942">
                        <c:v>284</c:v>
                      </c:pt>
                      <c:pt idx="3943">
                        <c:v>286</c:v>
                      </c:pt>
                      <c:pt idx="3944">
                        <c:v>286</c:v>
                      </c:pt>
                      <c:pt idx="3945">
                        <c:v>285</c:v>
                      </c:pt>
                      <c:pt idx="3946">
                        <c:v>284</c:v>
                      </c:pt>
                      <c:pt idx="3947">
                        <c:v>285</c:v>
                      </c:pt>
                      <c:pt idx="3948">
                        <c:v>288</c:v>
                      </c:pt>
                      <c:pt idx="3949">
                        <c:v>285</c:v>
                      </c:pt>
                      <c:pt idx="3950">
                        <c:v>284</c:v>
                      </c:pt>
                      <c:pt idx="3951">
                        <c:v>287</c:v>
                      </c:pt>
                      <c:pt idx="3952">
                        <c:v>286</c:v>
                      </c:pt>
                      <c:pt idx="3953">
                        <c:v>285</c:v>
                      </c:pt>
                      <c:pt idx="3954">
                        <c:v>287</c:v>
                      </c:pt>
                      <c:pt idx="3955">
                        <c:v>286</c:v>
                      </c:pt>
                      <c:pt idx="3956">
                        <c:v>288</c:v>
                      </c:pt>
                      <c:pt idx="3957">
                        <c:v>286</c:v>
                      </c:pt>
                      <c:pt idx="3958">
                        <c:v>285</c:v>
                      </c:pt>
                      <c:pt idx="3959">
                        <c:v>287</c:v>
                      </c:pt>
                      <c:pt idx="3960">
                        <c:v>287</c:v>
                      </c:pt>
                      <c:pt idx="3961">
                        <c:v>285</c:v>
                      </c:pt>
                      <c:pt idx="3962">
                        <c:v>285</c:v>
                      </c:pt>
                      <c:pt idx="3963">
                        <c:v>288</c:v>
                      </c:pt>
                      <c:pt idx="3964">
                        <c:v>287</c:v>
                      </c:pt>
                      <c:pt idx="3965">
                        <c:v>286</c:v>
                      </c:pt>
                      <c:pt idx="3966">
                        <c:v>285</c:v>
                      </c:pt>
                      <c:pt idx="3967">
                        <c:v>288</c:v>
                      </c:pt>
                      <c:pt idx="3968">
                        <c:v>286</c:v>
                      </c:pt>
                      <c:pt idx="3969">
                        <c:v>286</c:v>
                      </c:pt>
                      <c:pt idx="3970">
                        <c:v>286</c:v>
                      </c:pt>
                      <c:pt idx="3971">
                        <c:v>286</c:v>
                      </c:pt>
                      <c:pt idx="3972">
                        <c:v>287</c:v>
                      </c:pt>
                      <c:pt idx="3973">
                        <c:v>286</c:v>
                      </c:pt>
                      <c:pt idx="3974">
                        <c:v>285</c:v>
                      </c:pt>
                      <c:pt idx="3975">
                        <c:v>287</c:v>
                      </c:pt>
                      <c:pt idx="3976">
                        <c:v>288</c:v>
                      </c:pt>
                      <c:pt idx="3977">
                        <c:v>285</c:v>
                      </c:pt>
                      <c:pt idx="3978">
                        <c:v>285</c:v>
                      </c:pt>
                      <c:pt idx="3979">
                        <c:v>287</c:v>
                      </c:pt>
                      <c:pt idx="3980">
                        <c:v>286</c:v>
                      </c:pt>
                      <c:pt idx="3981">
                        <c:v>285</c:v>
                      </c:pt>
                      <c:pt idx="3982">
                        <c:v>286</c:v>
                      </c:pt>
                      <c:pt idx="3983">
                        <c:v>286</c:v>
                      </c:pt>
                      <c:pt idx="3984">
                        <c:v>287</c:v>
                      </c:pt>
                      <c:pt idx="3985">
                        <c:v>287</c:v>
                      </c:pt>
                      <c:pt idx="3986">
                        <c:v>287</c:v>
                      </c:pt>
                      <c:pt idx="3987">
                        <c:v>289</c:v>
                      </c:pt>
                      <c:pt idx="3988">
                        <c:v>291</c:v>
                      </c:pt>
                      <c:pt idx="3989">
                        <c:v>289</c:v>
                      </c:pt>
                      <c:pt idx="3990">
                        <c:v>289</c:v>
                      </c:pt>
                      <c:pt idx="3991">
                        <c:v>293</c:v>
                      </c:pt>
                      <c:pt idx="3992">
                        <c:v>291</c:v>
                      </c:pt>
                      <c:pt idx="3993">
                        <c:v>289</c:v>
                      </c:pt>
                      <c:pt idx="3994">
                        <c:v>291</c:v>
                      </c:pt>
                      <c:pt idx="3995">
                        <c:v>293</c:v>
                      </c:pt>
                      <c:pt idx="3996">
                        <c:v>292</c:v>
                      </c:pt>
                      <c:pt idx="3997">
                        <c:v>291</c:v>
                      </c:pt>
                      <c:pt idx="3998">
                        <c:v>292</c:v>
                      </c:pt>
                      <c:pt idx="3999">
                        <c:v>292</c:v>
                      </c:pt>
                      <c:pt idx="4000">
                        <c:v>292</c:v>
                      </c:pt>
                      <c:pt idx="4001">
                        <c:v>291</c:v>
                      </c:pt>
                      <c:pt idx="4002">
                        <c:v>292</c:v>
                      </c:pt>
                      <c:pt idx="4003">
                        <c:v>293</c:v>
                      </c:pt>
                      <c:pt idx="4004">
                        <c:v>293</c:v>
                      </c:pt>
                      <c:pt idx="4005">
                        <c:v>290</c:v>
                      </c:pt>
                      <c:pt idx="4006">
                        <c:v>291</c:v>
                      </c:pt>
                      <c:pt idx="4007">
                        <c:v>295</c:v>
                      </c:pt>
                      <c:pt idx="4008">
                        <c:v>291</c:v>
                      </c:pt>
                      <c:pt idx="4009">
                        <c:v>291</c:v>
                      </c:pt>
                      <c:pt idx="4010">
                        <c:v>292</c:v>
                      </c:pt>
                      <c:pt idx="4011">
                        <c:v>292</c:v>
                      </c:pt>
                      <c:pt idx="4012">
                        <c:v>292</c:v>
                      </c:pt>
                      <c:pt idx="4013">
                        <c:v>292</c:v>
                      </c:pt>
                      <c:pt idx="4014">
                        <c:v>292</c:v>
                      </c:pt>
                      <c:pt idx="4015">
                        <c:v>293</c:v>
                      </c:pt>
                      <c:pt idx="4016">
                        <c:v>292</c:v>
                      </c:pt>
                      <c:pt idx="4017">
                        <c:v>291</c:v>
                      </c:pt>
                      <c:pt idx="4018">
                        <c:v>293</c:v>
                      </c:pt>
                      <c:pt idx="4019">
                        <c:v>294</c:v>
                      </c:pt>
                      <c:pt idx="4020">
                        <c:v>292</c:v>
                      </c:pt>
                      <c:pt idx="4021">
                        <c:v>291</c:v>
                      </c:pt>
                      <c:pt idx="4022">
                        <c:v>292</c:v>
                      </c:pt>
                      <c:pt idx="4023">
                        <c:v>294</c:v>
                      </c:pt>
                      <c:pt idx="4024">
                        <c:v>292</c:v>
                      </c:pt>
                      <c:pt idx="4025">
                        <c:v>290</c:v>
                      </c:pt>
                      <c:pt idx="4026">
                        <c:v>293</c:v>
                      </c:pt>
                      <c:pt idx="4027">
                        <c:v>292</c:v>
                      </c:pt>
                      <c:pt idx="4028">
                        <c:v>292</c:v>
                      </c:pt>
                      <c:pt idx="4029">
                        <c:v>293</c:v>
                      </c:pt>
                      <c:pt idx="4030">
                        <c:v>291</c:v>
                      </c:pt>
                      <c:pt idx="4031">
                        <c:v>295</c:v>
                      </c:pt>
                      <c:pt idx="4032">
                        <c:v>292</c:v>
                      </c:pt>
                      <c:pt idx="4033">
                        <c:v>291</c:v>
                      </c:pt>
                      <c:pt idx="4034">
                        <c:v>292</c:v>
                      </c:pt>
                      <c:pt idx="4035">
                        <c:v>294</c:v>
                      </c:pt>
                      <c:pt idx="4036">
                        <c:v>292</c:v>
                      </c:pt>
                      <c:pt idx="4037">
                        <c:v>291</c:v>
                      </c:pt>
                      <c:pt idx="4038">
                        <c:v>293</c:v>
                      </c:pt>
                      <c:pt idx="4039">
                        <c:v>293</c:v>
                      </c:pt>
                      <c:pt idx="4040">
                        <c:v>293</c:v>
                      </c:pt>
                      <c:pt idx="4041">
                        <c:v>291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9AC0-413B-8790-576F7C4FEE75}"/>
                  </c:ext>
                </c:extLst>
              </c15:ser>
            </c15:filteredScatterSeries>
          </c:ext>
        </c:extLst>
      </c:scatterChart>
      <c:valAx>
        <c:axId val="460545312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57148888"/>
        <c:crosses val="autoZero"/>
        <c:crossBetween val="midCat"/>
      </c:valAx>
      <c:valAx>
        <c:axId val="45714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</a:t>
                </a:r>
                <a:r>
                  <a:rPr lang="en-US" baseline="0" dirty="0"/>
                  <a:t> Light Intensity 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460545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3514629458248"/>
          <c:y val="0.52922644507723204"/>
          <c:w val="0.35639030641036107"/>
          <c:h val="0.15016046444971962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419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x-none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0799744"/>
        <c:crosses val="autoZero"/>
        <c:crossBetween val="midCat"/>
      </c:valAx>
      <c:valAx>
        <c:axId val="70799744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0793472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0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295.60000000000002</c:v>
                </c:pt>
                <c:pt idx="3">
                  <c:v>295.88</c:v>
                </c:pt>
                <c:pt idx="4">
                  <c:v>295.904</c:v>
                </c:pt>
                <c:pt idx="5">
                  <c:v>295.92320000000001</c:v>
                </c:pt>
                <c:pt idx="6">
                  <c:v>295.93856</c:v>
                </c:pt>
                <c:pt idx="7">
                  <c:v>295.55084800000003</c:v>
                </c:pt>
                <c:pt idx="8">
                  <c:v>295.8406784</c:v>
                </c:pt>
                <c:pt idx="9">
                  <c:v>295.87254272000001</c:v>
                </c:pt>
                <c:pt idx="10">
                  <c:v>295.29803417600004</c:v>
                </c:pt>
                <c:pt idx="11">
                  <c:v>295.23842734080006</c:v>
                </c:pt>
                <c:pt idx="12">
                  <c:v>295.39074187264004</c:v>
                </c:pt>
                <c:pt idx="13">
                  <c:v>295.31259349811205</c:v>
                </c:pt>
                <c:pt idx="14">
                  <c:v>295.05007479848967</c:v>
                </c:pt>
                <c:pt idx="15">
                  <c:v>294.64005983879179</c:v>
                </c:pt>
                <c:pt idx="16">
                  <c:v>294.91204787103345</c:v>
                </c:pt>
                <c:pt idx="17">
                  <c:v>294.72963829682675</c:v>
                </c:pt>
                <c:pt idx="18">
                  <c:v>294.38371063746143</c:v>
                </c:pt>
                <c:pt idx="19">
                  <c:v>294.50696850996917</c:v>
                </c:pt>
                <c:pt idx="20">
                  <c:v>294.60557480797536</c:v>
                </c:pt>
                <c:pt idx="21">
                  <c:v>294.28445984638029</c:v>
                </c:pt>
                <c:pt idx="22">
                  <c:v>294.22756787710426</c:v>
                </c:pt>
                <c:pt idx="23">
                  <c:v>294.18205430168342</c:v>
                </c:pt>
                <c:pt idx="24">
                  <c:v>294.54564344134673</c:v>
                </c:pt>
                <c:pt idx="25">
                  <c:v>294.4365147530774</c:v>
                </c:pt>
                <c:pt idx="26">
                  <c:v>294.14921180246193</c:v>
                </c:pt>
                <c:pt idx="27">
                  <c:v>294.31936944196957</c:v>
                </c:pt>
                <c:pt idx="28">
                  <c:v>294.4554955535757</c:v>
                </c:pt>
                <c:pt idx="29">
                  <c:v>294.56439644286058</c:v>
                </c:pt>
                <c:pt idx="30">
                  <c:v>294.45151715428847</c:v>
                </c:pt>
                <c:pt idx="31">
                  <c:v>294.16121372343082</c:v>
                </c:pt>
                <c:pt idx="32">
                  <c:v>294.32897097874468</c:v>
                </c:pt>
                <c:pt idx="33">
                  <c:v>294.66317678299578</c:v>
                </c:pt>
                <c:pt idx="34">
                  <c:v>294.13054142639663</c:v>
                </c:pt>
                <c:pt idx="35">
                  <c:v>294.30443314111733</c:v>
                </c:pt>
                <c:pt idx="36">
                  <c:v>294.64354651289386</c:v>
                </c:pt>
                <c:pt idx="37">
                  <c:v>294.71483721031507</c:v>
                </c:pt>
                <c:pt idx="38">
                  <c:v>294.77186976825203</c:v>
                </c:pt>
                <c:pt idx="39">
                  <c:v>294.61749581460163</c:v>
                </c:pt>
                <c:pt idx="40">
                  <c:v>295.09399665168132</c:v>
                </c:pt>
                <c:pt idx="41">
                  <c:v>295.07519732134506</c:v>
                </c:pt>
                <c:pt idx="42">
                  <c:v>294.46015785707607</c:v>
                </c:pt>
                <c:pt idx="43">
                  <c:v>294.76812628566086</c:v>
                </c:pt>
                <c:pt idx="44">
                  <c:v>295.01450102852868</c:v>
                </c:pt>
                <c:pt idx="45">
                  <c:v>294.61160082282299</c:v>
                </c:pt>
                <c:pt idx="46">
                  <c:v>294.48928065825839</c:v>
                </c:pt>
                <c:pt idx="47">
                  <c:v>294.39142452660673</c:v>
                </c:pt>
                <c:pt idx="48">
                  <c:v>294.5131396212854</c:v>
                </c:pt>
                <c:pt idx="49">
                  <c:v>294.21051169702832</c:v>
                </c:pt>
                <c:pt idx="50">
                  <c:v>293.36840935762268</c:v>
                </c:pt>
                <c:pt idx="51">
                  <c:v>293.09472748609812</c:v>
                </c:pt>
                <c:pt idx="52">
                  <c:v>292.87578198887854</c:v>
                </c:pt>
                <c:pt idx="53">
                  <c:v>292.30062559110286</c:v>
                </c:pt>
                <c:pt idx="54">
                  <c:v>292.04050047288229</c:v>
                </c:pt>
                <c:pt idx="55">
                  <c:v>291.83240037830586</c:v>
                </c:pt>
                <c:pt idx="56">
                  <c:v>291.46592030264469</c:v>
                </c:pt>
                <c:pt idx="57">
                  <c:v>291.17273624211577</c:v>
                </c:pt>
                <c:pt idx="58">
                  <c:v>290.93818899369262</c:v>
                </c:pt>
                <c:pt idx="59">
                  <c:v>291.35055119495411</c:v>
                </c:pt>
                <c:pt idx="60">
                  <c:v>291.68044095596332</c:v>
                </c:pt>
                <c:pt idx="61">
                  <c:v>291.74435276477067</c:v>
                </c:pt>
                <c:pt idx="62">
                  <c:v>291.79548221181653</c:v>
                </c:pt>
                <c:pt idx="63">
                  <c:v>292.03638576945326</c:v>
                </c:pt>
                <c:pt idx="64">
                  <c:v>292.62910861556259</c:v>
                </c:pt>
                <c:pt idx="65">
                  <c:v>292.90328689245007</c:v>
                </c:pt>
                <c:pt idx="66">
                  <c:v>292.52262951396006</c:v>
                </c:pt>
                <c:pt idx="67">
                  <c:v>293.01810361116804</c:v>
                </c:pt>
                <c:pt idx="68">
                  <c:v>293.41448288893446</c:v>
                </c:pt>
                <c:pt idx="69">
                  <c:v>293.53158631114758</c:v>
                </c:pt>
                <c:pt idx="70">
                  <c:v>293.62526904891808</c:v>
                </c:pt>
                <c:pt idx="71">
                  <c:v>293.70021523913448</c:v>
                </c:pt>
                <c:pt idx="72">
                  <c:v>294.16017219130759</c:v>
                </c:pt>
                <c:pt idx="73">
                  <c:v>293.92813775304609</c:v>
                </c:pt>
                <c:pt idx="74">
                  <c:v>293.54251020243692</c:v>
                </c:pt>
                <c:pt idx="75">
                  <c:v>294.03400816194954</c:v>
                </c:pt>
                <c:pt idx="76">
                  <c:v>294.22720652955968</c:v>
                </c:pt>
                <c:pt idx="77">
                  <c:v>293.98176522364776</c:v>
                </c:pt>
                <c:pt idx="78">
                  <c:v>294.18541217891823</c:v>
                </c:pt>
                <c:pt idx="79">
                  <c:v>294.34832974313463</c:v>
                </c:pt>
                <c:pt idx="80">
                  <c:v>294.67866379450771</c:v>
                </c:pt>
                <c:pt idx="81">
                  <c:v>294.54293103560616</c:v>
                </c:pt>
                <c:pt idx="82">
                  <c:v>294.23434482848495</c:v>
                </c:pt>
                <c:pt idx="83">
                  <c:v>294.58747586278798</c:v>
                </c:pt>
                <c:pt idx="84">
                  <c:v>294.66998069023043</c:v>
                </c:pt>
                <c:pt idx="85">
                  <c:v>294.33598455218436</c:v>
                </c:pt>
                <c:pt idx="86">
                  <c:v>294.4687876417475</c:v>
                </c:pt>
                <c:pt idx="87">
                  <c:v>294.375030113398</c:v>
                </c:pt>
                <c:pt idx="88">
                  <c:v>294.5000240907184</c:v>
                </c:pt>
                <c:pt idx="89">
                  <c:v>294.60001927257474</c:v>
                </c:pt>
                <c:pt idx="90">
                  <c:v>294.2800154180598</c:v>
                </c:pt>
                <c:pt idx="91">
                  <c:v>294.62401233444785</c:v>
                </c:pt>
                <c:pt idx="92">
                  <c:v>294.6992098675583</c:v>
                </c:pt>
                <c:pt idx="93">
                  <c:v>294.35936789404667</c:v>
                </c:pt>
                <c:pt idx="94">
                  <c:v>294.28749431523732</c:v>
                </c:pt>
                <c:pt idx="95">
                  <c:v>294.62999545218986</c:v>
                </c:pt>
                <c:pt idx="96">
                  <c:v>294.70399636175193</c:v>
                </c:pt>
                <c:pt idx="97">
                  <c:v>294.76319708940156</c:v>
                </c:pt>
                <c:pt idx="98">
                  <c:v>294.41055767152125</c:v>
                </c:pt>
                <c:pt idx="99">
                  <c:v>294.92844613721701</c:v>
                </c:pt>
                <c:pt idx="100">
                  <c:v>295.1427569097736</c:v>
                </c:pt>
                <c:pt idx="101">
                  <c:v>294.71420552781888</c:v>
                </c:pt>
                <c:pt idx="102">
                  <c:v>294.97136442225514</c:v>
                </c:pt>
                <c:pt idx="103">
                  <c:v>295.17709153780413</c:v>
                </c:pt>
                <c:pt idx="104">
                  <c:v>295.34167323024332</c:v>
                </c:pt>
                <c:pt idx="105">
                  <c:v>295.07333858419469</c:v>
                </c:pt>
                <c:pt idx="106">
                  <c:v>294.85867086735578</c:v>
                </c:pt>
                <c:pt idx="107">
                  <c:v>295.08693669388464</c:v>
                </c:pt>
                <c:pt idx="108">
                  <c:v>295.06954935510771</c:v>
                </c:pt>
                <c:pt idx="109">
                  <c:v>294.65563948408618</c:v>
                </c:pt>
                <c:pt idx="110">
                  <c:v>294.92451158726897</c:v>
                </c:pt>
                <c:pt idx="111">
                  <c:v>295.1396092698152</c:v>
                </c:pt>
                <c:pt idx="112">
                  <c:v>294.91168741585216</c:v>
                </c:pt>
                <c:pt idx="113">
                  <c:v>294.52934993268173</c:v>
                </c:pt>
                <c:pt idx="114">
                  <c:v>294.02347994614536</c:v>
                </c:pt>
                <c:pt idx="115">
                  <c:v>293.81878395691632</c:v>
                </c:pt>
                <c:pt idx="116">
                  <c:v>293.25502716553308</c:v>
                </c:pt>
                <c:pt idx="117">
                  <c:v>292.40402173242649</c:v>
                </c:pt>
                <c:pt idx="118">
                  <c:v>291.9232173859412</c:v>
                </c:pt>
                <c:pt idx="119">
                  <c:v>291.33857390875295</c:v>
                </c:pt>
                <c:pt idx="120">
                  <c:v>291.07085912700234</c:v>
                </c:pt>
                <c:pt idx="121">
                  <c:v>290.4566873016019</c:v>
                </c:pt>
                <c:pt idx="122">
                  <c:v>289.56534984128155</c:v>
                </c:pt>
                <c:pt idx="123">
                  <c:v>289.65227987302524</c:v>
                </c:pt>
                <c:pt idx="124">
                  <c:v>289.32182389842023</c:v>
                </c:pt>
                <c:pt idx="125">
                  <c:v>288.6574591187362</c:v>
                </c:pt>
                <c:pt idx="126">
                  <c:v>288.72596729498895</c:v>
                </c:pt>
                <c:pt idx="127">
                  <c:v>288.58077383599118</c:v>
                </c:pt>
                <c:pt idx="128">
                  <c:v>288.26461906879297</c:v>
                </c:pt>
                <c:pt idx="129">
                  <c:v>287.61169525503442</c:v>
                </c:pt>
                <c:pt idx="130">
                  <c:v>287.28935620402757</c:v>
                </c:pt>
                <c:pt idx="131">
                  <c:v>287.83148496322207</c:v>
                </c:pt>
                <c:pt idx="132">
                  <c:v>287.46518797057769</c:v>
                </c:pt>
                <c:pt idx="133">
                  <c:v>286.9721503764622</c:v>
                </c:pt>
                <c:pt idx="134">
                  <c:v>287.17772030116976</c:v>
                </c:pt>
                <c:pt idx="135">
                  <c:v>287.34217624093583</c:v>
                </c:pt>
                <c:pt idx="136">
                  <c:v>287.0737409927487</c:v>
                </c:pt>
                <c:pt idx="137">
                  <c:v>287.05899279419896</c:v>
                </c:pt>
                <c:pt idx="138">
                  <c:v>286.84719423535915</c:v>
                </c:pt>
                <c:pt idx="139">
                  <c:v>286.87775538828737</c:v>
                </c:pt>
                <c:pt idx="140">
                  <c:v>286.90220431062994</c:v>
                </c:pt>
                <c:pt idx="141">
                  <c:v>286.52176344850398</c:v>
                </c:pt>
                <c:pt idx="142">
                  <c:v>287.01741075880318</c:v>
                </c:pt>
                <c:pt idx="143">
                  <c:v>287.01392860704254</c:v>
                </c:pt>
                <c:pt idx="144">
                  <c:v>286.81114288563407</c:v>
                </c:pt>
                <c:pt idx="145">
                  <c:v>286.84891430850723</c:v>
                </c:pt>
                <c:pt idx="146">
                  <c:v>286.6791314468058</c:v>
                </c:pt>
                <c:pt idx="147">
                  <c:v>286.74330515744464</c:v>
                </c:pt>
                <c:pt idx="148">
                  <c:v>286.79464412595576</c:v>
                </c:pt>
                <c:pt idx="149">
                  <c:v>286.23571530076464</c:v>
                </c:pt>
                <c:pt idx="150">
                  <c:v>286.38857224061172</c:v>
                </c:pt>
                <c:pt idx="151">
                  <c:v>286.51085779248939</c:v>
                </c:pt>
                <c:pt idx="152">
                  <c:v>286.40868623399155</c:v>
                </c:pt>
                <c:pt idx="153">
                  <c:v>286.52694898719324</c:v>
                </c:pt>
                <c:pt idx="154">
                  <c:v>286.2215591897546</c:v>
                </c:pt>
                <c:pt idx="155">
                  <c:v>286.3772473518037</c:v>
                </c:pt>
                <c:pt idx="156">
                  <c:v>286.30179788144295</c:v>
                </c:pt>
                <c:pt idx="157">
                  <c:v>285.84143830515438</c:v>
                </c:pt>
                <c:pt idx="158">
                  <c:v>285.87315064412354</c:v>
                </c:pt>
                <c:pt idx="159">
                  <c:v>286.09852051529884</c:v>
                </c:pt>
                <c:pt idx="160">
                  <c:v>285.87881641223908</c:v>
                </c:pt>
                <c:pt idx="161">
                  <c:v>285.70305312979127</c:v>
                </c:pt>
                <c:pt idx="162">
                  <c:v>285.76244250383303</c:v>
                </c:pt>
                <c:pt idx="163">
                  <c:v>286.00995400306647</c:v>
                </c:pt>
                <c:pt idx="164">
                  <c:v>286.0079632024532</c:v>
                </c:pt>
                <c:pt idx="165">
                  <c:v>285.60637056196259</c:v>
                </c:pt>
                <c:pt idx="166">
                  <c:v>285.88509644957009</c:v>
                </c:pt>
                <c:pt idx="167">
                  <c:v>285.70807715965611</c:v>
                </c:pt>
                <c:pt idx="168">
                  <c:v>285.36646172772492</c:v>
                </c:pt>
                <c:pt idx="169">
                  <c:v>285.09316938217995</c:v>
                </c:pt>
                <c:pt idx="170">
                  <c:v>285.27453550574398</c:v>
                </c:pt>
                <c:pt idx="171">
                  <c:v>285.41962840459519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4D-4DB2-A959-F3D232D8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25786"/>
        <c:axId val="5138654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54D-4DB2-A959-F3D232D8659C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4D-4DB2-A959-F3D232D8659C}"/>
                  </c:ext>
                </c:extLst>
              </c15:ser>
            </c15:filteredScatterSeries>
            <c15:filteredScatterSeries>
              <c15:ser>
                <c:idx val="8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4D-4DB2-A959-F3D232D8659C}"/>
                  </c:ext>
                </c:extLst>
              </c15:ser>
            </c15:filteredScatterSeries>
            <c15:filteredScatterSeries>
              <c15:ser>
                <c:idx val="9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4D-4DB2-A959-F3D232D8659C}"/>
                  </c:ext>
                </c:extLst>
              </c15:ser>
            </c15:filteredScatterSeries>
            <c15:filteredScatterSeries>
              <c15:ser>
                <c:idx val="11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one!$AE$2:$AE$4043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290.28641424526603</c:v>
                      </c:pt>
                      <c:pt idx="49">
                        <c:v>290.41235632542839</c:v>
                      </c:pt>
                      <c:pt idx="50">
                        <c:v>290.5260538600678</c:v>
                      </c:pt>
                      <c:pt idx="51">
                        <c:v>290.62088754136931</c:v>
                      </c:pt>
                      <c:pt idx="52">
                        <c:v>290.69769953860572</c:v>
                      </c:pt>
                      <c:pt idx="53">
                        <c:v>290.75785748100816</c:v>
                      </c:pt>
                      <c:pt idx="54">
                        <c:v>290.7990051983349</c:v>
                      </c:pt>
                      <c:pt idx="55">
                        <c:v>290.82269241624874</c:v>
                      </c:pt>
                      <c:pt idx="56">
                        <c:v>290.82269241624874</c:v>
                      </c:pt>
                      <c:pt idx="57">
                        <c:v>290.82269241624874</c:v>
                      </c:pt>
                      <c:pt idx="58">
                        <c:v>290.82269241624874</c:v>
                      </c:pt>
                      <c:pt idx="59">
                        <c:v>290.82269241624874</c:v>
                      </c:pt>
                      <c:pt idx="60">
                        <c:v>290.82269241624874</c:v>
                      </c:pt>
                      <c:pt idx="61">
                        <c:v>290.82269241624874</c:v>
                      </c:pt>
                      <c:pt idx="62">
                        <c:v>290.82269241624874</c:v>
                      </c:pt>
                      <c:pt idx="63">
                        <c:v>290.83079178148381</c:v>
                      </c:pt>
                      <c:pt idx="64">
                        <c:v>290.82900323894216</c:v>
                      </c:pt>
                      <c:pt idx="65">
                        <c:v>290.82564500037671</c:v>
                      </c:pt>
                      <c:pt idx="66">
                        <c:v>290.8238691579877</c:v>
                      </c:pt>
                      <c:pt idx="67">
                        <c:v>290.81950712133175</c:v>
                      </c:pt>
                      <c:pt idx="68">
                        <c:v>290.8181779383716</c:v>
                      </c:pt>
                      <c:pt idx="69">
                        <c:v>290.8231308088275</c:v>
                      </c:pt>
                      <c:pt idx="70">
                        <c:v>290.8339795453972</c:v>
                      </c:pt>
                      <c:pt idx="71">
                        <c:v>290.85013748022538</c:v>
                      </c:pt>
                      <c:pt idx="72">
                        <c:v>290.87091828828386</c:v>
                      </c:pt>
                      <c:pt idx="73">
                        <c:v>290.89960424143857</c:v>
                      </c:pt>
                      <c:pt idx="74">
                        <c:v>290.93169090095222</c:v>
                      </c:pt>
                      <c:pt idx="75">
                        <c:v>290.96218495519747</c:v>
                      </c:pt>
                      <c:pt idx="76">
                        <c:v>290.99607866849135</c:v>
                      </c:pt>
                      <c:pt idx="77">
                        <c:v>291.03414916920536</c:v>
                      </c:pt>
                      <c:pt idx="78">
                        <c:v>291.07255891029246</c:v>
                      </c:pt>
                      <c:pt idx="79">
                        <c:v>291.11287884620492</c:v>
                      </c:pt>
                      <c:pt idx="80">
                        <c:v>291.15587650646768</c:v>
                      </c:pt>
                      <c:pt idx="81">
                        <c:v>291.20378260114774</c:v>
                      </c:pt>
                      <c:pt idx="82">
                        <c:v>291.25358271744921</c:v>
                      </c:pt>
                      <c:pt idx="83">
                        <c:v>291.30123842694866</c:v>
                      </c:pt>
                      <c:pt idx="84">
                        <c:v>291.35031914052666</c:v>
                      </c:pt>
                      <c:pt idx="85">
                        <c:v>291.400817098343</c:v>
                      </c:pt>
                      <c:pt idx="86">
                        <c:v>291.44854722082175</c:v>
                      </c:pt>
                      <c:pt idx="87">
                        <c:v>291.49502451811492</c:v>
                      </c:pt>
                      <c:pt idx="88">
                        <c:v>291.53914732001056</c:v>
                      </c:pt>
                      <c:pt idx="89">
                        <c:v>291.58228941715828</c:v>
                      </c:pt>
                      <c:pt idx="90">
                        <c:v>291.62525470954472</c:v>
                      </c:pt>
                      <c:pt idx="91">
                        <c:v>291.66445593884356</c:v>
                      </c:pt>
                      <c:pt idx="92">
                        <c:v>291.70384443706672</c:v>
                      </c:pt>
                      <c:pt idx="93">
                        <c:v>291.74373335002127</c:v>
                      </c:pt>
                      <c:pt idx="94">
                        <c:v>291.78020526930692</c:v>
                      </c:pt>
                      <c:pt idx="95">
                        <c:v>291.81299681842336</c:v>
                      </c:pt>
                      <c:pt idx="96">
                        <c:v>291.84608838208953</c:v>
                      </c:pt>
                      <c:pt idx="97">
                        <c:v>291.87981705027244</c:v>
                      </c:pt>
                      <c:pt idx="98">
                        <c:v>291.91428463848274</c:v>
                      </c:pt>
                      <c:pt idx="99">
                        <c:v>291.94544273585296</c:v>
                      </c:pt>
                      <c:pt idx="100">
                        <c:v>291.97895292386795</c:v>
                      </c:pt>
                      <c:pt idx="101">
                        <c:v>292.01605870661837</c:v>
                      </c:pt>
                      <c:pt idx="102">
                        <c:v>292.05124056972073</c:v>
                      </c:pt>
                      <c:pt idx="103">
                        <c:v>292.08718002420386</c:v>
                      </c:pt>
                      <c:pt idx="104">
                        <c:v>292.12539312474706</c:v>
                      </c:pt>
                      <c:pt idx="105">
                        <c:v>292.16659788221483</c:v>
                      </c:pt>
                      <c:pt idx="106">
                        <c:v>292.20698090491015</c:v>
                      </c:pt>
                      <c:pt idx="107">
                        <c:v>292.24418890178305</c:v>
                      </c:pt>
                      <c:pt idx="108">
                        <c:v>292.28089445732746</c:v>
                      </c:pt>
                      <c:pt idx="109">
                        <c:v>292.31667722851904</c:v>
                      </c:pt>
                      <c:pt idx="110">
                        <c:v>292.34726175718026</c:v>
                      </c:pt>
                      <c:pt idx="111">
                        <c:v>292.37627849726368</c:v>
                      </c:pt>
                      <c:pt idx="112">
                        <c:v>292.40596452745257</c:v>
                      </c:pt>
                      <c:pt idx="113">
                        <c:v>292.43358313928013</c:v>
                      </c:pt>
                      <c:pt idx="114">
                        <c:v>292.45553095220311</c:v>
                      </c:pt>
                      <c:pt idx="115">
                        <c:v>292.46789077996402</c:v>
                      </c:pt>
                      <c:pt idx="116">
                        <c:v>292.46789077996402</c:v>
                      </c:pt>
                      <c:pt idx="117">
                        <c:v>292.46789077996402</c:v>
                      </c:pt>
                      <c:pt idx="118">
                        <c:v>292.46789077996402</c:v>
                      </c:pt>
                      <c:pt idx="119">
                        <c:v>292.1944962409658</c:v>
                      </c:pt>
                      <c:pt idx="120">
                        <c:v>291.99815716800504</c:v>
                      </c:pt>
                      <c:pt idx="121">
                        <c:v>291.85966649214481</c:v>
                      </c:pt>
                      <c:pt idx="122">
                        <c:v>291.76038378658563</c:v>
                      </c:pt>
                      <c:pt idx="123">
                        <c:v>291.68297859090757</c:v>
                      </c:pt>
                      <c:pt idx="124">
                        <c:v>291.62384365501345</c:v>
                      </c:pt>
                      <c:pt idx="125">
                        <c:v>291.57588090616798</c:v>
                      </c:pt>
                      <c:pt idx="126">
                        <c:v>291.53024499917109</c:v>
                      </c:pt>
                      <c:pt idx="127">
                        <c:v>291.48751893281167</c:v>
                      </c:pt>
                      <c:pt idx="128">
                        <c:v>291.44597967141027</c:v>
                      </c:pt>
                      <c:pt idx="129">
                        <c:v>291.40259622671903</c:v>
                      </c:pt>
                      <c:pt idx="130">
                        <c:v>291.35171579903687</c:v>
                      </c:pt>
                      <c:pt idx="131">
                        <c:v>291.29242307804833</c:v>
                      </c:pt>
                      <c:pt idx="132">
                        <c:v>291.23275122894876</c:v>
                      </c:pt>
                      <c:pt idx="133">
                        <c:v>291.16972499104935</c:v>
                      </c:pt>
                      <c:pt idx="134">
                        <c:v>291.09984930409996</c:v>
                      </c:pt>
                      <c:pt idx="135">
                        <c:v>291.02752249198909</c:v>
                      </c:pt>
                      <c:pt idx="136">
                        <c:v>290.95570065227429</c:v>
                      </c:pt>
                      <c:pt idx="137">
                        <c:v>290.88229645749578</c:v>
                      </c:pt>
                      <c:pt idx="138">
                        <c:v>290.80827623283113</c:v>
                      </c:pt>
                      <c:pt idx="139">
                        <c:v>290.73241004211133</c:v>
                      </c:pt>
                      <c:pt idx="140">
                        <c:v>290.656205190626</c:v>
                      </c:pt>
                      <c:pt idx="141">
                        <c:v>290.58074949469722</c:v>
                      </c:pt>
                      <c:pt idx="142">
                        <c:v>290.50281330532937</c:v>
                      </c:pt>
                      <c:pt idx="143">
                        <c:v>290.42872777594459</c:v>
                      </c:pt>
                      <c:pt idx="144">
                        <c:v>290.35827478192311</c:v>
                      </c:pt>
                      <c:pt idx="145">
                        <c:v>290.28925918750389</c:v>
                      </c:pt>
                      <c:pt idx="146">
                        <c:v>290.22240388695536</c:v>
                      </c:pt>
                      <c:pt idx="147">
                        <c:v>290.15616113413694</c:v>
                      </c:pt>
                      <c:pt idx="148">
                        <c:v>290.09168808222802</c:v>
                      </c:pt>
                      <c:pt idx="149">
                        <c:v>290.02971812321448</c:v>
                      </c:pt>
                      <c:pt idx="150">
                        <c:v>289.96468092613975</c:v>
                      </c:pt>
                      <c:pt idx="151">
                        <c:v>289.89949156950763</c:v>
                      </c:pt>
                      <c:pt idx="152">
                        <c:v>289.83606132069701</c:v>
                      </c:pt>
                      <c:pt idx="153">
                        <c:v>289.77358058073389</c:v>
                      </c:pt>
                      <c:pt idx="154">
                        <c:v>289.71362890242654</c:v>
                      </c:pt>
                      <c:pt idx="155">
                        <c:v>289.65314492978627</c:v>
                      </c:pt>
                      <c:pt idx="156">
                        <c:v>289.59441813479981</c:v>
                      </c:pt>
                      <c:pt idx="157">
                        <c:v>289.53685956807652</c:v>
                      </c:pt>
                      <c:pt idx="158">
                        <c:v>289.47616084473759</c:v>
                      </c:pt>
                      <c:pt idx="159">
                        <c:v>289.41399971299387</c:v>
                      </c:pt>
                      <c:pt idx="160">
                        <c:v>289.35360246089169</c:v>
                      </c:pt>
                      <c:pt idx="161">
                        <c:v>289.29295268880753</c:v>
                      </c:pt>
                      <c:pt idx="162">
                        <c:v>289.23095986643341</c:v>
                      </c:pt>
                      <c:pt idx="163">
                        <c:v>289.16916014780304</c:v>
                      </c:pt>
                      <c:pt idx="164">
                        <c:v>289.11060030019661</c:v>
                      </c:pt>
                      <c:pt idx="165">
                        <c:v>289.05506844503827</c:v>
                      </c:pt>
                      <c:pt idx="166">
                        <c:v>288.9983772562872</c:v>
                      </c:pt>
                      <c:pt idx="167">
                        <c:v>288.94415914476917</c:v>
                      </c:pt>
                      <c:pt idx="168">
                        <c:v>288.89059256016441</c:v>
                      </c:pt>
                      <c:pt idx="169">
                        <c:v>288.83464064754037</c:v>
                      </c:pt>
                      <c:pt idx="170">
                        <c:v>288.77470248129248</c:v>
                      </c:pt>
                      <c:pt idx="171">
                        <c:v>288.71414780518859</c:v>
                      </c:pt>
                      <c:pt idx="172">
                        <c:v>288.65518105734373</c:v>
                      </c:pt>
                      <c:pt idx="173">
                        <c:v>288.59717154564493</c:v>
                      </c:pt>
                      <c:pt idx="174">
                        <c:v>288.53979822308685</c:v>
                      </c:pt>
                      <c:pt idx="175">
                        <c:v>288.48494501314332</c:v>
                      </c:pt>
                      <c:pt idx="176">
                        <c:v>288.43172592140002</c:v>
                      </c:pt>
                      <c:pt idx="177">
                        <c:v>288.37761719081732</c:v>
                      </c:pt>
                      <c:pt idx="178">
                        <c:v>288.32324241435123</c:v>
                      </c:pt>
                      <c:pt idx="179">
                        <c:v>288.26710438464147</c:v>
                      </c:pt>
                      <c:pt idx="180">
                        <c:v>288.21250381785399</c:v>
                      </c:pt>
                      <c:pt idx="181">
                        <c:v>288.16147065262766</c:v>
                      </c:pt>
                      <c:pt idx="182">
                        <c:v>288.1091413834979</c:v>
                      </c:pt>
                      <c:pt idx="183">
                        <c:v>288.05873623949913</c:v>
                      </c:pt>
                      <c:pt idx="184">
                        <c:v>288.01220617916493</c:v>
                      </c:pt>
                      <c:pt idx="185">
                        <c:v>287.96661344071919</c:v>
                      </c:pt>
                      <c:pt idx="186">
                        <c:v>287.92021056045314</c:v>
                      </c:pt>
                      <c:pt idx="187">
                        <c:v>287.87207325413436</c:v>
                      </c:pt>
                      <c:pt idx="188">
                        <c:v>287.82583295942112</c:v>
                      </c:pt>
                      <c:pt idx="189">
                        <c:v>287.77968383834911</c:v>
                      </c:pt>
                      <c:pt idx="190">
                        <c:v>287.72861513395429</c:v>
                      </c:pt>
                      <c:pt idx="191">
                        <c:v>287.67795794007742</c:v>
                      </c:pt>
                      <c:pt idx="192">
                        <c:v>287.62903183157243</c:v>
                      </c:pt>
                      <c:pt idx="193">
                        <c:v>287.57864002138666</c:v>
                      </c:pt>
                      <c:pt idx="194">
                        <c:v>287.53102172590661</c:v>
                      </c:pt>
                      <c:pt idx="195">
                        <c:v>287.4886943084627</c:v>
                      </c:pt>
                      <c:pt idx="196">
                        <c:v>287.45497669162472</c:v>
                      </c:pt>
                      <c:pt idx="197">
                        <c:v>287.42947206671477</c:v>
                      </c:pt>
                      <c:pt idx="198">
                        <c:v>287.42947206671477</c:v>
                      </c:pt>
                      <c:pt idx="199">
                        <c:v>287.42947206671477</c:v>
                      </c:pt>
                      <c:pt idx="200">
                        <c:v>287.42947206671477</c:v>
                      </c:pt>
                      <c:pt idx="201">
                        <c:v>287.42947206671477</c:v>
                      </c:pt>
                      <c:pt idx="202">
                        <c:v>287.68429540324502</c:v>
                      </c:pt>
                      <c:pt idx="203">
                        <c:v>287.86862989660244</c:v>
                      </c:pt>
                      <c:pt idx="204">
                        <c:v>288.00404718188958</c:v>
                      </c:pt>
                      <c:pt idx="205">
                        <c:v>288.11013134233008</c:v>
                      </c:pt>
                      <c:pt idx="206">
                        <c:v>288.19421998719451</c:v>
                      </c:pt>
                      <c:pt idx="207">
                        <c:v>288.26783795450194</c:v>
                      </c:pt>
                      <c:pt idx="208">
                        <c:v>288.33643146777644</c:v>
                      </c:pt>
                      <c:pt idx="209">
                        <c:v>288.40345601331995</c:v>
                      </c:pt>
                      <c:pt idx="210">
                        <c:v>288.47296633990601</c:v>
                      </c:pt>
                      <c:pt idx="211">
                        <c:v>288.54914951039734</c:v>
                      </c:pt>
                      <c:pt idx="212">
                        <c:v>288.63202521341469</c:v>
                      </c:pt>
                      <c:pt idx="213">
                        <c:v>288.72106488641214</c:v>
                      </c:pt>
                      <c:pt idx="214">
                        <c:v>288.8154239016967</c:v>
                      </c:pt>
                      <c:pt idx="215">
                        <c:v>288.91810212443261</c:v>
                      </c:pt>
                      <c:pt idx="216">
                        <c:v>289.03025224057683</c:v>
                      </c:pt>
                      <c:pt idx="217">
                        <c:v>289.14582035692803</c:v>
                      </c:pt>
                      <c:pt idx="218">
                        <c:v>289.26270316217563</c:v>
                      </c:pt>
                      <c:pt idx="219">
                        <c:v>289.38131445485391</c:v>
                      </c:pt>
                      <c:pt idx="220">
                        <c:v>289.50157180659045</c:v>
                      </c:pt>
                      <c:pt idx="221">
                        <c:v>289.61909240692393</c:v>
                      </c:pt>
                      <c:pt idx="222">
                        <c:v>289.73112972397183</c:v>
                      </c:pt>
                      <c:pt idx="223">
                        <c:v>289.84209685557948</c:v>
                      </c:pt>
                      <c:pt idx="224">
                        <c:v>289.95051496135829</c:v>
                      </c:pt>
                      <c:pt idx="225">
                        <c:v>290.05341081558686</c:v>
                      </c:pt>
                      <c:pt idx="226">
                        <c:v>290.15308015140482</c:v>
                      </c:pt>
                      <c:pt idx="227">
                        <c:v>290.25290012092057</c:v>
                      </c:pt>
                      <c:pt idx="228">
                        <c:v>290.35071595718983</c:v>
                      </c:pt>
                      <c:pt idx="229">
                        <c:v>290.4451341616998</c:v>
                      </c:pt>
                      <c:pt idx="230">
                        <c:v>290.5313089183241</c:v>
                      </c:pt>
                      <c:pt idx="231">
                        <c:v>290.61458325442635</c:v>
                      </c:pt>
                      <c:pt idx="232">
                        <c:v>290.69420160552062</c:v>
                      </c:pt>
                      <c:pt idx="233">
                        <c:v>290.76775008685769</c:v>
                      </c:pt>
                      <c:pt idx="234">
                        <c:v>290.83795387225382</c:v>
                      </c:pt>
                      <c:pt idx="235">
                        <c:v>290.9045167627911</c:v>
                      </c:pt>
                      <c:pt idx="236">
                        <c:v>290.9693294338586</c:v>
                      </c:pt>
                      <c:pt idx="237">
                        <c:v>291.03150980304093</c:v>
                      </c:pt>
                      <c:pt idx="238">
                        <c:v>291.08854461239684</c:v>
                      </c:pt>
                      <c:pt idx="239">
                        <c:v>291.14307988282951</c:v>
                      </c:pt>
                      <c:pt idx="240">
                        <c:v>291.19875529868699</c:v>
                      </c:pt>
                      <c:pt idx="241">
                        <c:v>291.24960858907735</c:v>
                      </c:pt>
                      <c:pt idx="242">
                        <c:v>291.29618302574369</c:v>
                      </c:pt>
                      <c:pt idx="243">
                        <c:v>291.33895538484103</c:v>
                      </c:pt>
                      <c:pt idx="244">
                        <c:v>291.38034291789728</c:v>
                      </c:pt>
                      <c:pt idx="245">
                        <c:v>291.4198100890336</c:v>
                      </c:pt>
                      <c:pt idx="246">
                        <c:v>291.4550598983609</c:v>
                      </c:pt>
                      <c:pt idx="247">
                        <c:v>291.49086144258928</c:v>
                      </c:pt>
                      <c:pt idx="248">
                        <c:v>291.52601183227551</c:v>
                      </c:pt>
                      <c:pt idx="249">
                        <c:v>291.55374587451314</c:v>
                      </c:pt>
                      <c:pt idx="250">
                        <c:v>291.57831017938776</c:v>
                      </c:pt>
                      <c:pt idx="251">
                        <c:v>291.60241506251384</c:v>
                      </c:pt>
                      <c:pt idx="252">
                        <c:v>291.62368591363673</c:v>
                      </c:pt>
                      <c:pt idx="253">
                        <c:v>291.64279513381155</c:v>
                      </c:pt>
                      <c:pt idx="254">
                        <c:v>291.6562343757725</c:v>
                      </c:pt>
                      <c:pt idx="255">
                        <c:v>291.67016120467804</c:v>
                      </c:pt>
                      <c:pt idx="256">
                        <c:v>291.68626426161791</c:v>
                      </c:pt>
                      <c:pt idx="257">
                        <c:v>291.69941616549067</c:v>
                      </c:pt>
                      <c:pt idx="258">
                        <c:v>291.71463842935088</c:v>
                      </c:pt>
                      <c:pt idx="259">
                        <c:v>291.73083774844849</c:v>
                      </c:pt>
                      <c:pt idx="260">
                        <c:v>291.74526227976418</c:v>
                      </c:pt>
                      <c:pt idx="261">
                        <c:v>291.76030944179519</c:v>
                      </c:pt>
                      <c:pt idx="262">
                        <c:v>291.77337190334379</c:v>
                      </c:pt>
                      <c:pt idx="263">
                        <c:v>291.7849494253457</c:v>
                      </c:pt>
                      <c:pt idx="264">
                        <c:v>291.79740586402039</c:v>
                      </c:pt>
                      <c:pt idx="265">
                        <c:v>291.8061043117383</c:v>
                      </c:pt>
                      <c:pt idx="266">
                        <c:v>291.81441857925887</c:v>
                      </c:pt>
                      <c:pt idx="267">
                        <c:v>291.82640482907971</c:v>
                      </c:pt>
                      <c:pt idx="268">
                        <c:v>291.84029960449101</c:v>
                      </c:pt>
                      <c:pt idx="269">
                        <c:v>291.85289605682931</c:v>
                      </c:pt>
                      <c:pt idx="270">
                        <c:v>291.86229193529459</c:v>
                      </c:pt>
                      <c:pt idx="271">
                        <c:v>291.87349111178048</c:v>
                      </c:pt>
                      <c:pt idx="272">
                        <c:v>291.88541255735612</c:v>
                      </c:pt>
                      <c:pt idx="273">
                        <c:v>291.89333471647132</c:v>
                      </c:pt>
                      <c:pt idx="274">
                        <c:v>291.89859499907527</c:v>
                      </c:pt>
                      <c:pt idx="275">
                        <c:v>291.90614509493633</c:v>
                      </c:pt>
                      <c:pt idx="276">
                        <c:v>291.91285230169967</c:v>
                      </c:pt>
                      <c:pt idx="277">
                        <c:v>291.91884572370941</c:v>
                      </c:pt>
                      <c:pt idx="278">
                        <c:v>291.92423184150903</c:v>
                      </c:pt>
                      <c:pt idx="279">
                        <c:v>291.93109863206911</c:v>
                      </c:pt>
                      <c:pt idx="280">
                        <c:v>291.93661893413201</c:v>
                      </c:pt>
                      <c:pt idx="281">
                        <c:v>291.93713819640482</c:v>
                      </c:pt>
                      <c:pt idx="282">
                        <c:v>291.93871347140521</c:v>
                      </c:pt>
                      <c:pt idx="283">
                        <c:v>291.94096515980112</c:v>
                      </c:pt>
                      <c:pt idx="284">
                        <c:v>291.94162008267176</c:v>
                      </c:pt>
                      <c:pt idx="285">
                        <c:v>291.94138425625692</c:v>
                      </c:pt>
                      <c:pt idx="286">
                        <c:v>291.9407372920432</c:v>
                      </c:pt>
                      <c:pt idx="287">
                        <c:v>291.94199511145968</c:v>
                      </c:pt>
                      <c:pt idx="288">
                        <c:v>291.94645661121308</c:v>
                      </c:pt>
                      <c:pt idx="289">
                        <c:v>291.94872319140268</c:v>
                      </c:pt>
                      <c:pt idx="290">
                        <c:v>291.95163088562413</c:v>
                      </c:pt>
                      <c:pt idx="291">
                        <c:v>291.95686228452917</c:v>
                      </c:pt>
                      <c:pt idx="292">
                        <c:v>291.96329981297418</c:v>
                      </c:pt>
                      <c:pt idx="293">
                        <c:v>291.9701835669606</c:v>
                      </c:pt>
                      <c:pt idx="294">
                        <c:v>291.97701276871908</c:v>
                      </c:pt>
                      <c:pt idx="295">
                        <c:v>291.98547234188698</c:v>
                      </c:pt>
                      <c:pt idx="296">
                        <c:v>291.99447850009068</c:v>
                      </c:pt>
                      <c:pt idx="297">
                        <c:v>291.99932368013657</c:v>
                      </c:pt>
                      <c:pt idx="298">
                        <c:v>292.00536900801961</c:v>
                      </c:pt>
                      <c:pt idx="299">
                        <c:v>292.01579474941019</c:v>
                      </c:pt>
                      <c:pt idx="300">
                        <c:v>292.02626835119668</c:v>
                      </c:pt>
                      <c:pt idx="301">
                        <c:v>292.03613199370142</c:v>
                      </c:pt>
                      <c:pt idx="302">
                        <c:v>292.04700015299522</c:v>
                      </c:pt>
                      <c:pt idx="303">
                        <c:v>292.05977644127029</c:v>
                      </c:pt>
                      <c:pt idx="304">
                        <c:v>292.07087784693999</c:v>
                      </c:pt>
                      <c:pt idx="305">
                        <c:v>292.07819748957428</c:v>
                      </c:pt>
                      <c:pt idx="306">
                        <c:v>292.08665152531637</c:v>
                      </c:pt>
                      <c:pt idx="307">
                        <c:v>292.09914854301581</c:v>
                      </c:pt>
                      <c:pt idx="308">
                        <c:v>292.11120556366814</c:v>
                      </c:pt>
                      <c:pt idx="309">
                        <c:v>292.12609746183193</c:v>
                      </c:pt>
                      <c:pt idx="310">
                        <c:v>292.14162682430185</c:v>
                      </c:pt>
                      <c:pt idx="311">
                        <c:v>292.15639086712298</c:v>
                      </c:pt>
                      <c:pt idx="312">
                        <c:v>292.16955002746545</c:v>
                      </c:pt>
                      <c:pt idx="313">
                        <c:v>292.17865740622676</c:v>
                      </c:pt>
                      <c:pt idx="314">
                        <c:v>292.1864339737636</c:v>
                      </c:pt>
                      <c:pt idx="315">
                        <c:v>292.19259305234647</c:v>
                      </c:pt>
                      <c:pt idx="316">
                        <c:v>292.19303860313988</c:v>
                      </c:pt>
                      <c:pt idx="317">
                        <c:v>292.18959930098669</c:v>
                      </c:pt>
                      <c:pt idx="318">
                        <c:v>292.18561141056051</c:v>
                      </c:pt>
                      <c:pt idx="319">
                        <c:v>292.18314207750711</c:v>
                      </c:pt>
                      <c:pt idx="320">
                        <c:v>292.18136802583234</c:v>
                      </c:pt>
                      <c:pt idx="321">
                        <c:v>292.17575331607793</c:v>
                      </c:pt>
                      <c:pt idx="322">
                        <c:v>292.17176640332514</c:v>
                      </c:pt>
                      <c:pt idx="323">
                        <c:v>292.17064892545682</c:v>
                      </c:pt>
                      <c:pt idx="324">
                        <c:v>292.166997344908</c:v>
                      </c:pt>
                      <c:pt idx="325">
                        <c:v>292.15967552375037</c:v>
                      </c:pt>
                      <c:pt idx="326">
                        <c:v>292.15221286723988</c:v>
                      </c:pt>
                      <c:pt idx="327">
                        <c:v>292.14677806586496</c:v>
                      </c:pt>
                      <c:pt idx="328">
                        <c:v>292.14058699315774</c:v>
                      </c:pt>
                      <c:pt idx="329">
                        <c:v>292.13400163356579</c:v>
                      </c:pt>
                      <c:pt idx="330">
                        <c:v>292.13127732441791</c:v>
                      </c:pt>
                      <c:pt idx="331">
                        <c:v>292.13079054060353</c:v>
                      </c:pt>
                      <c:pt idx="332">
                        <c:v>292.12742985100425</c:v>
                      </c:pt>
                      <c:pt idx="333">
                        <c:v>292.12625516560331</c:v>
                      </c:pt>
                      <c:pt idx="334">
                        <c:v>292.12822284280622</c:v>
                      </c:pt>
                      <c:pt idx="335">
                        <c:v>292.13373444086335</c:v>
                      </c:pt>
                      <c:pt idx="336">
                        <c:v>292.13882462442683</c:v>
                      </c:pt>
                      <c:pt idx="337">
                        <c:v>292.1410958884498</c:v>
                      </c:pt>
                      <c:pt idx="338">
                        <c:v>292.14524386682996</c:v>
                      </c:pt>
                      <c:pt idx="339">
                        <c:v>292.14801011301631</c:v>
                      </c:pt>
                      <c:pt idx="340">
                        <c:v>292.14801011301631</c:v>
                      </c:pt>
                      <c:pt idx="341">
                        <c:v>292.14801011301631</c:v>
                      </c:pt>
                      <c:pt idx="342">
                        <c:v>292.14801011301631</c:v>
                      </c:pt>
                      <c:pt idx="343">
                        <c:v>291.89414139974508</c:v>
                      </c:pt>
                      <c:pt idx="344">
                        <c:v>291.71267954305239</c:v>
                      </c:pt>
                      <c:pt idx="345">
                        <c:v>291.57797756004823</c:v>
                      </c:pt>
                      <c:pt idx="346">
                        <c:v>291.47609293617472</c:v>
                      </c:pt>
                      <c:pt idx="347">
                        <c:v>291.39291461971726</c:v>
                      </c:pt>
                      <c:pt idx="348">
                        <c:v>291.31698189465095</c:v>
                      </c:pt>
                      <c:pt idx="349">
                        <c:v>291.24707275796482</c:v>
                      </c:pt>
                      <c:pt idx="350">
                        <c:v>291.18224672915238</c:v>
                      </c:pt>
                      <c:pt idx="351">
                        <c:v>291.11777699408231</c:v>
                      </c:pt>
                      <c:pt idx="352">
                        <c:v>291.04889863678341</c:v>
                      </c:pt>
                      <c:pt idx="353">
                        <c:v>290.97309922790447</c:v>
                      </c:pt>
                      <c:pt idx="354">
                        <c:v>290.89539038810631</c:v>
                      </c:pt>
                      <c:pt idx="355">
                        <c:v>290.81508152856173</c:v>
                      </c:pt>
                      <c:pt idx="356">
                        <c:v>290.72405899008879</c:v>
                      </c:pt>
                      <c:pt idx="357">
                        <c:v>290.62617167900163</c:v>
                      </c:pt>
                      <c:pt idx="358">
                        <c:v>290.52433993222792</c:v>
                      </c:pt>
                      <c:pt idx="359">
                        <c:v>290.41676386651164</c:v>
                      </c:pt>
                      <c:pt idx="360">
                        <c:v>290.30488598682541</c:v>
                      </c:pt>
                      <c:pt idx="361">
                        <c:v>290.18804799353416</c:v>
                      </c:pt>
                      <c:pt idx="362">
                        <c:v>290.06836108280834</c:v>
                      </c:pt>
                      <c:pt idx="363">
                        <c:v>289.94550777511739</c:v>
                      </c:pt>
                      <c:pt idx="364">
                        <c:v>289.81771806775203</c:v>
                      </c:pt>
                      <c:pt idx="365">
                        <c:v>289.68844781686158</c:v>
                      </c:pt>
                      <c:pt idx="366">
                        <c:v>289.56013963392405</c:v>
                      </c:pt>
                      <c:pt idx="367">
                        <c:v>289.42848136727849</c:v>
                      </c:pt>
                      <c:pt idx="368">
                        <c:v>289.29730214993612</c:v>
                      </c:pt>
                      <c:pt idx="369">
                        <c:v>289.16516562644136</c:v>
                      </c:pt>
                      <c:pt idx="370">
                        <c:v>289.0375163748688</c:v>
                      </c:pt>
                      <c:pt idx="371">
                        <c:v>288.9156687099632</c:v>
                      </c:pt>
                      <c:pt idx="372">
                        <c:v>288.79434054156593</c:v>
                      </c:pt>
                      <c:pt idx="373">
                        <c:v>288.67653392339287</c:v>
                      </c:pt>
                      <c:pt idx="374">
                        <c:v>288.56411251052697</c:v>
                      </c:pt>
                      <c:pt idx="375">
                        <c:v>288.45613267658734</c:v>
                      </c:pt>
                      <c:pt idx="376">
                        <c:v>288.35198792798224</c:v>
                      </c:pt>
                      <c:pt idx="377">
                        <c:v>288.25130304132654</c:v>
                      </c:pt>
                      <c:pt idx="378">
                        <c:v>288.15785749830604</c:v>
                      </c:pt>
                      <c:pt idx="379">
                        <c:v>288.07173071162833</c:v>
                      </c:pt>
                      <c:pt idx="380">
                        <c:v>287.98873336743776</c:v>
                      </c:pt>
                      <c:pt idx="381">
                        <c:v>287.91430910881917</c:v>
                      </c:pt>
                      <c:pt idx="382">
                        <c:v>287.84743642649335</c:v>
                      </c:pt>
                      <c:pt idx="383">
                        <c:v>287.78520509991074</c:v>
                      </c:pt>
                      <c:pt idx="384">
                        <c:v>287.72771026170881</c:v>
                      </c:pt>
                      <c:pt idx="385">
                        <c:v>287.67685949885828</c:v>
                      </c:pt>
                      <c:pt idx="386">
                        <c:v>287.63354225754324</c:v>
                      </c:pt>
                      <c:pt idx="387">
                        <c:v>287.59596407832038</c:v>
                      </c:pt>
                      <c:pt idx="388">
                        <c:v>287.55878769872936</c:v>
                      </c:pt>
                      <c:pt idx="389">
                        <c:v>287.5268199151742</c:v>
                      </c:pt>
                      <c:pt idx="390">
                        <c:v>287.49875551405756</c:v>
                      </c:pt>
                      <c:pt idx="391">
                        <c:v>287.47363846489793</c:v>
                      </c:pt>
                      <c:pt idx="392">
                        <c:v>287.45077268355129</c:v>
                      </c:pt>
                      <c:pt idx="393">
                        <c:v>287.4296546114233</c:v>
                      </c:pt>
                      <c:pt idx="394">
                        <c:v>287.41192244931659</c:v>
                      </c:pt>
                      <c:pt idx="395">
                        <c:v>287.39841807668216</c:v>
                      </c:pt>
                      <c:pt idx="396">
                        <c:v>287.38544360876102</c:v>
                      </c:pt>
                      <c:pt idx="397">
                        <c:v>287.37474700589155</c:v>
                      </c:pt>
                      <c:pt idx="398">
                        <c:v>287.36728486072252</c:v>
                      </c:pt>
                      <c:pt idx="399">
                        <c:v>287.36147257624333</c:v>
                      </c:pt>
                      <c:pt idx="400">
                        <c:v>287.35826594984189</c:v>
                      </c:pt>
                      <c:pt idx="401">
                        <c:v>287.35810660273052</c:v>
                      </c:pt>
                      <c:pt idx="402">
                        <c:v>287.36309271166033</c:v>
                      </c:pt>
                      <c:pt idx="403">
                        <c:v>287.37220185033976</c:v>
                      </c:pt>
                      <c:pt idx="404">
                        <c:v>287.37856327564026</c:v>
                      </c:pt>
                      <c:pt idx="405">
                        <c:v>287.38614072483824</c:v>
                      </c:pt>
                      <c:pt idx="406">
                        <c:v>287.39726089796108</c:v>
                      </c:pt>
                      <c:pt idx="407">
                        <c:v>287.40711779573951</c:v>
                      </c:pt>
                      <c:pt idx="408">
                        <c:v>287.41684040024143</c:v>
                      </c:pt>
                      <c:pt idx="409">
                        <c:v>287.4271032077786</c:v>
                      </c:pt>
                      <c:pt idx="410">
                        <c:v>287.44026553512361</c:v>
                      </c:pt>
                      <c:pt idx="411">
                        <c:v>287.45557314911019</c:v>
                      </c:pt>
                      <c:pt idx="412">
                        <c:v>287.46841672469344</c:v>
                      </c:pt>
                      <c:pt idx="413">
                        <c:v>287.48410609124534</c:v>
                      </c:pt>
                      <c:pt idx="414">
                        <c:v>287.50367888199685</c:v>
                      </c:pt>
                      <c:pt idx="415">
                        <c:v>287.52350936061561</c:v>
                      </c:pt>
                      <c:pt idx="416">
                        <c:v>287.54533898793375</c:v>
                      </c:pt>
                      <c:pt idx="417">
                        <c:v>287.57007096055548</c:v>
                      </c:pt>
                      <c:pt idx="418">
                        <c:v>287.59604242673385</c:v>
                      </c:pt>
                      <c:pt idx="419">
                        <c:v>287.62412101803517</c:v>
                      </c:pt>
                      <c:pt idx="420">
                        <c:v>287.64866009826233</c:v>
                      </c:pt>
                      <c:pt idx="421">
                        <c:v>287.67237564706716</c:v>
                      </c:pt>
                      <c:pt idx="422">
                        <c:v>287.69891766673999</c:v>
                      </c:pt>
                      <c:pt idx="423">
                        <c:v>287.72429399226542</c:v>
                      </c:pt>
                      <c:pt idx="424">
                        <c:v>287.74809191353523</c:v>
                      </c:pt>
                      <c:pt idx="425">
                        <c:v>287.77210129759948</c:v>
                      </c:pt>
                      <c:pt idx="426">
                        <c:v>287.79735052293995</c:v>
                      </c:pt>
                      <c:pt idx="427">
                        <c:v>287.82234491411145</c:v>
                      </c:pt>
                      <c:pt idx="428">
                        <c:v>287.84413999037434</c:v>
                      </c:pt>
                      <c:pt idx="429">
                        <c:v>287.86708107892133</c:v>
                      </c:pt>
                      <c:pt idx="430">
                        <c:v>287.89170007982057</c:v>
                      </c:pt>
                      <c:pt idx="431">
                        <c:v>287.91617718722</c:v>
                      </c:pt>
                      <c:pt idx="432">
                        <c:v>287.94136495098275</c:v>
                      </c:pt>
                      <c:pt idx="433">
                        <c:v>287.96969154914166</c:v>
                      </c:pt>
                      <c:pt idx="434">
                        <c:v>287.99840088601832</c:v>
                      </c:pt>
                      <c:pt idx="435">
                        <c:v>288.02573840339824</c:v>
                      </c:pt>
                      <c:pt idx="436">
                        <c:v>288.04865947674404</c:v>
                      </c:pt>
                      <c:pt idx="437">
                        <c:v>288.07151445305624</c:v>
                      </c:pt>
                      <c:pt idx="438">
                        <c:v>288.09290633479242</c:v>
                      </c:pt>
                      <c:pt idx="439">
                        <c:v>288.11002489697961</c:v>
                      </c:pt>
                      <c:pt idx="440">
                        <c:v>288.12336659160451</c:v>
                      </c:pt>
                      <c:pt idx="441">
                        <c:v>288.13541808266939</c:v>
                      </c:pt>
                      <c:pt idx="442">
                        <c:v>288.14573941030471</c:v>
                      </c:pt>
                      <c:pt idx="443">
                        <c:v>288.15413932540673</c:v>
                      </c:pt>
                      <c:pt idx="444">
                        <c:v>288.15859234779202</c:v>
                      </c:pt>
                      <c:pt idx="445">
                        <c:v>288.16207910545631</c:v>
                      </c:pt>
                      <c:pt idx="446">
                        <c:v>288.16645895753015</c:v>
                      </c:pt>
                      <c:pt idx="447">
                        <c:v>288.1688036213738</c:v>
                      </c:pt>
                      <c:pt idx="448">
                        <c:v>288.17144198235547</c:v>
                      </c:pt>
                      <c:pt idx="449">
                        <c:v>288.1757682790174</c:v>
                      </c:pt>
                      <c:pt idx="450">
                        <c:v>288.18252703140183</c:v>
                      </c:pt>
                      <c:pt idx="451">
                        <c:v>288.19002117266922</c:v>
                      </c:pt>
                      <c:pt idx="452">
                        <c:v>288.1951627161211</c:v>
                      </c:pt>
                      <c:pt idx="453">
                        <c:v>288.20219562823564</c:v>
                      </c:pt>
                      <c:pt idx="454">
                        <c:v>288.21158025816214</c:v>
                      </c:pt>
                      <c:pt idx="455">
                        <c:v>288.21944603272618</c:v>
                      </c:pt>
                      <c:pt idx="456">
                        <c:v>288.22750896778876</c:v>
                      </c:pt>
                      <c:pt idx="457">
                        <c:v>288.23878523413538</c:v>
                      </c:pt>
                      <c:pt idx="458">
                        <c:v>288.25090616451899</c:v>
                      </c:pt>
                      <c:pt idx="459">
                        <c:v>288.26436006620662</c:v>
                      </c:pt>
                      <c:pt idx="460">
                        <c:v>288.27534227582009</c:v>
                      </c:pt>
                      <c:pt idx="461">
                        <c:v>288.28765600836255</c:v>
                      </c:pt>
                      <c:pt idx="462">
                        <c:v>288.29951442580671</c:v>
                      </c:pt>
                      <c:pt idx="463">
                        <c:v>288.30783291144257</c:v>
                      </c:pt>
                      <c:pt idx="464">
                        <c:v>288.31891761752058</c:v>
                      </c:pt>
                      <c:pt idx="465">
                        <c:v>288.33442560685194</c:v>
                      </c:pt>
                      <c:pt idx="466">
                        <c:v>288.35308565378512</c:v>
                      </c:pt>
                      <c:pt idx="467">
                        <c:v>288.37391101780435</c:v>
                      </c:pt>
                      <c:pt idx="468">
                        <c:v>288.39413885219125</c:v>
                      </c:pt>
                      <c:pt idx="469">
                        <c:v>288.41608235213158</c:v>
                      </c:pt>
                      <c:pt idx="470">
                        <c:v>288.43900797602754</c:v>
                      </c:pt>
                      <c:pt idx="471">
                        <c:v>288.4563688803982</c:v>
                      </c:pt>
                      <c:pt idx="472">
                        <c:v>288.47046148689202</c:v>
                      </c:pt>
                      <c:pt idx="473">
                        <c:v>288.48483685933928</c:v>
                      </c:pt>
                      <c:pt idx="474">
                        <c:v>288.49760945891046</c:v>
                      </c:pt>
                      <c:pt idx="475">
                        <c:v>288.50969708807918</c:v>
                      </c:pt>
                      <c:pt idx="476">
                        <c:v>288.51967195383361</c:v>
                      </c:pt>
                      <c:pt idx="477">
                        <c:v>288.53276432304222</c:v>
                      </c:pt>
                      <c:pt idx="478">
                        <c:v>288.5499534330292</c:v>
                      </c:pt>
                      <c:pt idx="479">
                        <c:v>288.56557086438414</c:v>
                      </c:pt>
                      <c:pt idx="480">
                        <c:v>288.56557086438414</c:v>
                      </c:pt>
                      <c:pt idx="481">
                        <c:v>288.58422699724611</c:v>
                      </c:pt>
                      <c:pt idx="482">
                        <c:v>288.60532664820141</c:v>
                      </c:pt>
                      <c:pt idx="483">
                        <c:v>288.62751972440759</c:v>
                      </c:pt>
                      <c:pt idx="484">
                        <c:v>288.65187975144994</c:v>
                      </c:pt>
                      <c:pt idx="485">
                        <c:v>288.67888936358344</c:v>
                      </c:pt>
                      <c:pt idx="486">
                        <c:v>288.70663960644566</c:v>
                      </c:pt>
                      <c:pt idx="487">
                        <c:v>288.72987285997777</c:v>
                      </c:pt>
                      <c:pt idx="488">
                        <c:v>288.75359897607945</c:v>
                      </c:pt>
                      <c:pt idx="489">
                        <c:v>288.78078889216954</c:v>
                      </c:pt>
                      <c:pt idx="490">
                        <c:v>288.80700058556721</c:v>
                      </c:pt>
                      <c:pt idx="491">
                        <c:v>288.83153566356651</c:v>
                      </c:pt>
                      <c:pt idx="492">
                        <c:v>288.8540143237085</c:v>
                      </c:pt>
                      <c:pt idx="493">
                        <c:v>288.8762758481779</c:v>
                      </c:pt>
                      <c:pt idx="494">
                        <c:v>288.89740615709167</c:v>
                      </c:pt>
                      <c:pt idx="495">
                        <c:v>288.91487057733428</c:v>
                      </c:pt>
                      <c:pt idx="496">
                        <c:v>288.93129838857658</c:v>
                      </c:pt>
                      <c:pt idx="497">
                        <c:v>288.94831338733997</c:v>
                      </c:pt>
                      <c:pt idx="498">
                        <c:v>288.96483592941075</c:v>
                      </c:pt>
                      <c:pt idx="499">
                        <c:v>288.98020412359767</c:v>
                      </c:pt>
                      <c:pt idx="500">
                        <c:v>288.99404944714951</c:v>
                      </c:pt>
                      <c:pt idx="501">
                        <c:v>289.01020542834198</c:v>
                      </c:pt>
                      <c:pt idx="502">
                        <c:v>289.02484114357657</c:v>
                      </c:pt>
                      <c:pt idx="503">
                        <c:v>289.03368325476845</c:v>
                      </c:pt>
                      <c:pt idx="504">
                        <c:v>289.04044032996603</c:v>
                      </c:pt>
                      <c:pt idx="505">
                        <c:v>289.04947042640816</c:v>
                      </c:pt>
                      <c:pt idx="506">
                        <c:v>289.05927789351335</c:v>
                      </c:pt>
                      <c:pt idx="507">
                        <c:v>289.06889022803676</c:v>
                      </c:pt>
                      <c:pt idx="508">
                        <c:v>289.07970785076105</c:v>
                      </c:pt>
                      <c:pt idx="509">
                        <c:v>289.09249308613744</c:v>
                      </c:pt>
                      <c:pt idx="510">
                        <c:v>289.10557367065292</c:v>
                      </c:pt>
                      <c:pt idx="511">
                        <c:v>289.11589016737082</c:v>
                      </c:pt>
                      <c:pt idx="512">
                        <c:v>289.12771659455683</c:v>
                      </c:pt>
                      <c:pt idx="513">
                        <c:v>289.14154334635589</c:v>
                      </c:pt>
                      <c:pt idx="514">
                        <c:v>289.15352891072627</c:v>
                      </c:pt>
                      <c:pt idx="515">
                        <c:v>289.1674167837138</c:v>
                      </c:pt>
                      <c:pt idx="516">
                        <c:v>289.18534870588581</c:v>
                      </c:pt>
                      <c:pt idx="517">
                        <c:v>289.20836452490863</c:v>
                      </c:pt>
                      <c:pt idx="518">
                        <c:v>289.23476573830158</c:v>
                      </c:pt>
                      <c:pt idx="519">
                        <c:v>289.25927727204504</c:v>
                      </c:pt>
                      <c:pt idx="520">
                        <c:v>289.28474868012779</c:v>
                      </c:pt>
                      <c:pt idx="521">
                        <c:v>289.31280779559603</c:v>
                      </c:pt>
                      <c:pt idx="522">
                        <c:v>289.3402433110972</c:v>
                      </c:pt>
                      <c:pt idx="523">
                        <c:v>289.3402433110972</c:v>
                      </c:pt>
                      <c:pt idx="524">
                        <c:v>289.3402433110972</c:v>
                      </c:pt>
                      <c:pt idx="525">
                        <c:v>289.3402433110972</c:v>
                      </c:pt>
                      <c:pt idx="526">
                        <c:v>289.3402433110972</c:v>
                      </c:pt>
                      <c:pt idx="527">
                        <c:v>289.47610687419325</c:v>
                      </c:pt>
                      <c:pt idx="528">
                        <c:v>289.57039229418592</c:v>
                      </c:pt>
                      <c:pt idx="529">
                        <c:v>289.63897743506379</c:v>
                      </c:pt>
                      <c:pt idx="530">
                        <c:v>289.6888180834805</c:v>
                      </c:pt>
                      <c:pt idx="531">
                        <c:v>289.72709336800256</c:v>
                      </c:pt>
                      <c:pt idx="532">
                        <c:v>289.76073930860741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4D-4DB2-A959-F3D232D8659C}"/>
                  </c:ext>
                </c:extLst>
              </c15:ser>
            </c15:filteredScatterSeries>
            <c15:filteredScatterSeries>
              <c15:ser>
                <c:idx val="0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one!$L$1</c15:sqref>
                        </c15:formulaRef>
                      </c:ext>
                    </c:extLst>
                    <c:strCache>
                      <c:ptCount val="1"/>
                      <c:pt idx="0">
                        <c:v>Sensor 1</c:v>
                      </c:pt>
                    </c:strCache>
                  </c:strRef>
                </c:tx>
                <c:spPr>
                  <a:ln w="19080">
                    <a:solidFill>
                      <a:srgbClr val="4472C4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one!$L$2:$L$4043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-350.8479627756933</c:v>
                      </c:pt>
                      <c:pt idx="1">
                        <c:v>-277.32796277569332</c:v>
                      </c:pt>
                      <c:pt idx="2">
                        <c:v>-218.71196277569334</c:v>
                      </c:pt>
                      <c:pt idx="3">
                        <c:v>-171.61916277569333</c:v>
                      </c:pt>
                      <c:pt idx="4">
                        <c:v>-133.74492277569328</c:v>
                      </c:pt>
                      <c:pt idx="5">
                        <c:v>-104.04553077569329</c:v>
                      </c:pt>
                      <c:pt idx="6">
                        <c:v>-79.886017175693269</c:v>
                      </c:pt>
                      <c:pt idx="7">
                        <c:v>-60.758406295693248</c:v>
                      </c:pt>
                      <c:pt idx="8">
                        <c:v>-45.056317591693244</c:v>
                      </c:pt>
                      <c:pt idx="9">
                        <c:v>-32.494646628493228</c:v>
                      </c:pt>
                      <c:pt idx="10">
                        <c:v>-23.045309857933205</c:v>
                      </c:pt>
                      <c:pt idx="11">
                        <c:v>-14.885840441485186</c:v>
                      </c:pt>
                      <c:pt idx="12">
                        <c:v>-8.3582649083268166</c:v>
                      </c:pt>
                      <c:pt idx="13">
                        <c:v>-3.5362044818000982</c:v>
                      </c:pt>
                      <c:pt idx="14">
                        <c:v>0.32144385942132203</c:v>
                      </c:pt>
                      <c:pt idx="15">
                        <c:v>3.4075625323984582</c:v>
                      </c:pt>
                      <c:pt idx="16">
                        <c:v>6.2764574707801444</c:v>
                      </c:pt>
                      <c:pt idx="17">
                        <c:v>8.3715734214854933</c:v>
                      </c:pt>
                      <c:pt idx="18">
                        <c:v>9.6476661820497043</c:v>
                      </c:pt>
                      <c:pt idx="19">
                        <c:v>11.068540390501141</c:v>
                      </c:pt>
                      <c:pt idx="20">
                        <c:v>12.005239757262302</c:v>
                      </c:pt>
                      <c:pt idx="21">
                        <c:v>12.554599250671174</c:v>
                      </c:pt>
                      <c:pt idx="22">
                        <c:v>13.394086845398306</c:v>
                      </c:pt>
                      <c:pt idx="23">
                        <c:v>13.865676921180011</c:v>
                      </c:pt>
                      <c:pt idx="24">
                        <c:v>14.442948981805387</c:v>
                      </c:pt>
                      <c:pt idx="25">
                        <c:v>14.904766630305687</c:v>
                      </c:pt>
                      <c:pt idx="26">
                        <c:v>15.074220749105905</c:v>
                      </c:pt>
                      <c:pt idx="27">
                        <c:v>15.409784044146079</c:v>
                      </c:pt>
                      <c:pt idx="28">
                        <c:v>15.678234680178207</c:v>
                      </c:pt>
                      <c:pt idx="29">
                        <c:v>15.892995189003955</c:v>
                      </c:pt>
                      <c:pt idx="30">
                        <c:v>16.064803596064507</c:v>
                      </c:pt>
                      <c:pt idx="31">
                        <c:v>16.002250321713007</c:v>
                      </c:pt>
                      <c:pt idx="32">
                        <c:v>16.352207702231738</c:v>
                      </c:pt>
                      <c:pt idx="33">
                        <c:v>16.432173606646757</c:v>
                      </c:pt>
                      <c:pt idx="34">
                        <c:v>15.896146330178738</c:v>
                      </c:pt>
                      <c:pt idx="35">
                        <c:v>16.067324509004379</c:v>
                      </c:pt>
                      <c:pt idx="36">
                        <c:v>16.404267052064881</c:v>
                      </c:pt>
                      <c:pt idx="37">
                        <c:v>16.073821086513306</c:v>
                      </c:pt>
                      <c:pt idx="38">
                        <c:v>16.209464314072022</c:v>
                      </c:pt>
                      <c:pt idx="39">
                        <c:v>16.317978896118973</c:v>
                      </c:pt>
                      <c:pt idx="40">
                        <c:v>16.404790561756556</c:v>
                      </c:pt>
                      <c:pt idx="41">
                        <c:v>16.2742398942666</c:v>
                      </c:pt>
                      <c:pt idx="42">
                        <c:v>15.969799360274635</c:v>
                      </c:pt>
                      <c:pt idx="43">
                        <c:v>16.126246933081063</c:v>
                      </c:pt>
                      <c:pt idx="44">
                        <c:v>16.25140499132624</c:v>
                      </c:pt>
                      <c:pt idx="45">
                        <c:v>15.95153143792237</c:v>
                      </c:pt>
                      <c:pt idx="46">
                        <c:v>15.911632595199251</c:v>
                      </c:pt>
                      <c:pt idx="47">
                        <c:v>15.87971352102079</c:v>
                      </c:pt>
                      <c:pt idx="48">
                        <c:v>15.654178261677941</c:v>
                      </c:pt>
                      <c:pt idx="49">
                        <c:v>15.273750054203674</c:v>
                      </c:pt>
                      <c:pt idx="50">
                        <c:v>14.36940748822434</c:v>
                      </c:pt>
                      <c:pt idx="51">
                        <c:v>13.645933435440838</c:v>
                      </c:pt>
                      <c:pt idx="52">
                        <c:v>13.067154193214037</c:v>
                      </c:pt>
                      <c:pt idx="53">
                        <c:v>12.404130799432608</c:v>
                      </c:pt>
                      <c:pt idx="54">
                        <c:v>12.273712084407464</c:v>
                      </c:pt>
                      <c:pt idx="55">
                        <c:v>11.969377112387349</c:v>
                      </c:pt>
                      <c:pt idx="56">
                        <c:v>11.725909134771257</c:v>
                      </c:pt>
                      <c:pt idx="57">
                        <c:v>11.731134752678372</c:v>
                      </c:pt>
                      <c:pt idx="58">
                        <c:v>11.335315247004075</c:v>
                      </c:pt>
                      <c:pt idx="59">
                        <c:v>11.418659642464604</c:v>
                      </c:pt>
                      <c:pt idx="60">
                        <c:v>11.685335158833027</c:v>
                      </c:pt>
                      <c:pt idx="61">
                        <c:v>11.698675571927765</c:v>
                      </c:pt>
                      <c:pt idx="62">
                        <c:v>11.909347902403567</c:v>
                      </c:pt>
                      <c:pt idx="63">
                        <c:v>12.07788576678422</c:v>
                      </c:pt>
                      <c:pt idx="64">
                        <c:v>12.612716058288754</c:v>
                      </c:pt>
                      <c:pt idx="65">
                        <c:v>12.64058029149237</c:v>
                      </c:pt>
                      <c:pt idx="66">
                        <c:v>12.462871678055251</c:v>
                      </c:pt>
                      <c:pt idx="67">
                        <c:v>13.120704787305556</c:v>
                      </c:pt>
                      <c:pt idx="68">
                        <c:v>13.446971274705845</c:v>
                      </c:pt>
                      <c:pt idx="69">
                        <c:v>12.907984464626054</c:v>
                      </c:pt>
                      <c:pt idx="70">
                        <c:v>13.076795016562187</c:v>
                      </c:pt>
                      <c:pt idx="71">
                        <c:v>13.211843458111105</c:v>
                      </c:pt>
                      <c:pt idx="72">
                        <c:v>13.119882211350216</c:v>
                      </c:pt>
                      <c:pt idx="73">
                        <c:v>12.846313213941528</c:v>
                      </c:pt>
                      <c:pt idx="74">
                        <c:v>12.6274580160146</c:v>
                      </c:pt>
                      <c:pt idx="75">
                        <c:v>13.05237385767299</c:v>
                      </c:pt>
                      <c:pt idx="76">
                        <c:v>12.792306530999781</c:v>
                      </c:pt>
                      <c:pt idx="77">
                        <c:v>12.584252669661169</c:v>
                      </c:pt>
                      <c:pt idx="78">
                        <c:v>13.017809580590267</c:v>
                      </c:pt>
                      <c:pt idx="79">
                        <c:v>13.16465510933358</c:v>
                      </c:pt>
                      <c:pt idx="80">
                        <c:v>13.082131532328219</c:v>
                      </c:pt>
                      <c:pt idx="81">
                        <c:v>13.21611267072393</c:v>
                      </c:pt>
                      <c:pt idx="82">
                        <c:v>13.123297581440511</c:v>
                      </c:pt>
                      <c:pt idx="83">
                        <c:v>13.24904551001373</c:v>
                      </c:pt>
                      <c:pt idx="84">
                        <c:v>13.349643852872305</c:v>
                      </c:pt>
                      <c:pt idx="85">
                        <c:v>13.23012252715921</c:v>
                      </c:pt>
                      <c:pt idx="86">
                        <c:v>13.534505466588769</c:v>
                      </c:pt>
                      <c:pt idx="87">
                        <c:v>13.578011818132381</c:v>
                      </c:pt>
                      <c:pt idx="88">
                        <c:v>13.61281689936726</c:v>
                      </c:pt>
                      <c:pt idx="89">
                        <c:v>13.840660964355209</c:v>
                      </c:pt>
                      <c:pt idx="90">
                        <c:v>13.422936216345533</c:v>
                      </c:pt>
                      <c:pt idx="91">
                        <c:v>13.488756417937793</c:v>
                      </c:pt>
                      <c:pt idx="92">
                        <c:v>13.541412579211567</c:v>
                      </c:pt>
                      <c:pt idx="93">
                        <c:v>13.183537508230643</c:v>
                      </c:pt>
                      <c:pt idx="94">
                        <c:v>13.097237451445892</c:v>
                      </c:pt>
                      <c:pt idx="95">
                        <c:v>13.428197406018114</c:v>
                      </c:pt>
                      <c:pt idx="96">
                        <c:v>13.092965369675881</c:v>
                      </c:pt>
                      <c:pt idx="97">
                        <c:v>13.024779740602071</c:v>
                      </c:pt>
                      <c:pt idx="98">
                        <c:v>12.970231237343</c:v>
                      </c:pt>
                      <c:pt idx="99">
                        <c:v>13.126592434735755</c:v>
                      </c:pt>
                      <c:pt idx="100">
                        <c:v>13.251681392649971</c:v>
                      </c:pt>
                      <c:pt idx="101">
                        <c:v>12.751752558981366</c:v>
                      </c:pt>
                      <c:pt idx="102">
                        <c:v>13.151809492046425</c:v>
                      </c:pt>
                      <c:pt idx="103">
                        <c:v>13.471855038498518</c:v>
                      </c:pt>
                      <c:pt idx="104">
                        <c:v>13.327891475660181</c:v>
                      </c:pt>
                      <c:pt idx="105">
                        <c:v>13.412720625389511</c:v>
                      </c:pt>
                      <c:pt idx="106">
                        <c:v>13.280583945172964</c:v>
                      </c:pt>
                      <c:pt idx="107">
                        <c:v>13.174874600999715</c:v>
                      </c:pt>
                      <c:pt idx="108">
                        <c:v>13.290307125661116</c:v>
                      </c:pt>
                      <c:pt idx="109">
                        <c:v>13.382653145390236</c:v>
                      </c:pt>
                      <c:pt idx="110">
                        <c:v>13.456529961173544</c:v>
                      </c:pt>
                      <c:pt idx="111">
                        <c:v>13.31563141380019</c:v>
                      </c:pt>
                      <c:pt idx="112">
                        <c:v>13.202912575901507</c:v>
                      </c:pt>
                      <c:pt idx="113">
                        <c:v>13.112737505582572</c:v>
                      </c:pt>
                      <c:pt idx="114">
                        <c:v>12.440597449327413</c:v>
                      </c:pt>
                      <c:pt idx="115">
                        <c:v>11.702885404323297</c:v>
                      </c:pt>
                      <c:pt idx="116">
                        <c:v>10.712715768319981</c:v>
                      </c:pt>
                      <c:pt idx="117">
                        <c:v>9.7205800595173741</c:v>
                      </c:pt>
                      <c:pt idx="118">
                        <c:v>9.1268714924752885</c:v>
                      </c:pt>
                      <c:pt idx="119">
                        <c:v>8.2519046388416086</c:v>
                      </c:pt>
                      <c:pt idx="120">
                        <c:v>7.5519311559345965</c:v>
                      </c:pt>
                      <c:pt idx="121">
                        <c:v>6.7919523696090209</c:v>
                      </c:pt>
                      <c:pt idx="122">
                        <c:v>5.9839693405485832</c:v>
                      </c:pt>
                      <c:pt idx="123">
                        <c:v>5.7375829173002444</c:v>
                      </c:pt>
                      <c:pt idx="124">
                        <c:v>5.3404737787015506</c:v>
                      </c:pt>
                      <c:pt idx="125">
                        <c:v>4.6227864678226069</c:v>
                      </c:pt>
                      <c:pt idx="126">
                        <c:v>4.6486366191194861</c:v>
                      </c:pt>
                      <c:pt idx="127">
                        <c:v>4.4693167401569553</c:v>
                      </c:pt>
                      <c:pt idx="128">
                        <c:v>4.1258608369869307</c:v>
                      </c:pt>
                      <c:pt idx="129">
                        <c:v>4.0510961144508997</c:v>
                      </c:pt>
                      <c:pt idx="130">
                        <c:v>3.7912843364220521</c:v>
                      </c:pt>
                      <c:pt idx="131">
                        <c:v>3.9834349139990195</c:v>
                      </c:pt>
                      <c:pt idx="132">
                        <c:v>3.9371553760605593</c:v>
                      </c:pt>
                      <c:pt idx="133">
                        <c:v>3.1001317457098025</c:v>
                      </c:pt>
                      <c:pt idx="134">
                        <c:v>3.4305128414292199</c:v>
                      </c:pt>
                      <c:pt idx="135">
                        <c:v>3.4948177180046969</c:v>
                      </c:pt>
                      <c:pt idx="136">
                        <c:v>3.1462616192651467</c:v>
                      </c:pt>
                      <c:pt idx="137">
                        <c:v>3.2674167402734611</c:v>
                      </c:pt>
                      <c:pt idx="138">
                        <c:v>3.1643408370801467</c:v>
                      </c:pt>
                      <c:pt idx="139">
                        <c:v>3.2818801145254497</c:v>
                      </c:pt>
                      <c:pt idx="140">
                        <c:v>3.5759115364816694</c:v>
                      </c:pt>
                      <c:pt idx="141">
                        <c:v>3.411136674046702</c:v>
                      </c:pt>
                      <c:pt idx="142">
                        <c:v>3.479316784098728</c:v>
                      </c:pt>
                      <c:pt idx="143">
                        <c:v>3.5338608721403375</c:v>
                      </c:pt>
                      <c:pt idx="144">
                        <c:v>3.3774961425736478</c:v>
                      </c:pt>
                      <c:pt idx="145">
                        <c:v>3.452404358920262</c:v>
                      </c:pt>
                      <c:pt idx="146">
                        <c:v>3.3123309319975647</c:v>
                      </c:pt>
                      <c:pt idx="147">
                        <c:v>3.0002721904594409</c:v>
                      </c:pt>
                      <c:pt idx="148">
                        <c:v>3.1506251972289192</c:v>
                      </c:pt>
                      <c:pt idx="149">
                        <c:v>2.8709076026444791</c:v>
                      </c:pt>
                      <c:pt idx="150">
                        <c:v>2.8471335269769611</c:v>
                      </c:pt>
                      <c:pt idx="151">
                        <c:v>3.0281142664429126</c:v>
                      </c:pt>
                      <c:pt idx="152">
                        <c:v>2.7728988580157079</c:v>
                      </c:pt>
                      <c:pt idx="153">
                        <c:v>2.7687265312738987</c:v>
                      </c:pt>
                      <c:pt idx="154">
                        <c:v>2.5653886698804627</c:v>
                      </c:pt>
                      <c:pt idx="155">
                        <c:v>2.6027183807657366</c:v>
                      </c:pt>
                      <c:pt idx="156">
                        <c:v>2.632582149473933</c:v>
                      </c:pt>
                      <c:pt idx="157">
                        <c:v>2.056473164440547</c:v>
                      </c:pt>
                      <c:pt idx="158">
                        <c:v>1.9955859764137927</c:v>
                      </c:pt>
                      <c:pt idx="159">
                        <c:v>2.3468762259923892</c:v>
                      </c:pt>
                      <c:pt idx="160">
                        <c:v>2.2279084256553006</c:v>
                      </c:pt>
                      <c:pt idx="161">
                        <c:v>2.1327341853856296</c:v>
                      </c:pt>
                      <c:pt idx="162">
                        <c:v>2.2565947931698815</c:v>
                      </c:pt>
                      <c:pt idx="163">
                        <c:v>2.1556832793972944</c:v>
                      </c:pt>
                      <c:pt idx="164">
                        <c:v>1.8749540683792247</c:v>
                      </c:pt>
                      <c:pt idx="165">
                        <c:v>1.4503706995647576</c:v>
                      </c:pt>
                      <c:pt idx="166">
                        <c:v>1.7107040045131612</c:v>
                      </c:pt>
                      <c:pt idx="167">
                        <c:v>1.7189706484718954</c:v>
                      </c:pt>
                      <c:pt idx="168">
                        <c:v>1.5255839636388941</c:v>
                      </c:pt>
                      <c:pt idx="169">
                        <c:v>1.5708746157724818</c:v>
                      </c:pt>
                      <c:pt idx="170">
                        <c:v>1.6071071374793746</c:v>
                      </c:pt>
                      <c:pt idx="171">
                        <c:v>1.836093154844832</c:v>
                      </c:pt>
                      <c:pt idx="172">
                        <c:v>1.8192819687372435</c:v>
                      </c:pt>
                      <c:pt idx="173">
                        <c:v>1.6058330198511612</c:v>
                      </c:pt>
                      <c:pt idx="174">
                        <c:v>1.6350738607422954</c:v>
                      </c:pt>
                      <c:pt idx="175">
                        <c:v>1.6584665334552255</c:v>
                      </c:pt>
                      <c:pt idx="176">
                        <c:v>1.4771806716255469</c:v>
                      </c:pt>
                      <c:pt idx="177">
                        <c:v>1.7321519821617812</c:v>
                      </c:pt>
                      <c:pt idx="178">
                        <c:v>1.5361290305908142</c:v>
                      </c:pt>
                      <c:pt idx="179">
                        <c:v>1.5793106693340064</c:v>
                      </c:pt>
                      <c:pt idx="180">
                        <c:v>1.813855980328583</c:v>
                      </c:pt>
                      <c:pt idx="181">
                        <c:v>1.4014922291242442</c:v>
                      </c:pt>
                      <c:pt idx="182">
                        <c:v>1.4716012281607505</c:v>
                      </c:pt>
                      <c:pt idx="183">
                        <c:v>1.7276884273899782</c:v>
                      </c:pt>
                      <c:pt idx="184">
                        <c:v>1.5325581867733717</c:v>
                      </c:pt>
                      <c:pt idx="185">
                        <c:v>1.376453994280098</c:v>
                      </c:pt>
                      <c:pt idx="186">
                        <c:v>1.4515706402854676</c:v>
                      </c:pt>
                      <c:pt idx="187">
                        <c:v>1.3116639570897632</c:v>
                      </c:pt>
                      <c:pt idx="188">
                        <c:v>1.1997386105331884</c:v>
                      </c:pt>
                      <c:pt idx="189">
                        <c:v>0.71019833328790583</c:v>
                      </c:pt>
                      <c:pt idx="190">
                        <c:v>1.1185661114917025</c:v>
                      </c:pt>
                      <c:pt idx="191">
                        <c:v>1.4452603340546943</c:v>
                      </c:pt>
                      <c:pt idx="192">
                        <c:v>1.1066157121051106</c:v>
                      </c:pt>
                      <c:pt idx="193">
                        <c:v>1.2357000145454435</c:v>
                      </c:pt>
                      <c:pt idx="194">
                        <c:v>1.3389674564976985</c:v>
                      </c:pt>
                      <c:pt idx="195">
                        <c:v>1.4215814100595026</c:v>
                      </c:pt>
                      <c:pt idx="196">
                        <c:v>1.6876725729089799</c:v>
                      </c:pt>
                      <c:pt idx="197">
                        <c:v>1.7005455031885504</c:v>
                      </c:pt>
                      <c:pt idx="198">
                        <c:v>2.3108438474121726</c:v>
                      </c:pt>
                      <c:pt idx="199">
                        <c:v>2.9990825227911273</c:v>
                      </c:pt>
                      <c:pt idx="200">
                        <c:v>3.5496734630942797</c:v>
                      </c:pt>
                      <c:pt idx="201">
                        <c:v>4.5901462153367447</c:v>
                      </c:pt>
                      <c:pt idx="202">
                        <c:v>5.6225244171307054</c:v>
                      </c:pt>
                      <c:pt idx="203">
                        <c:v>6.2484269785659308</c:v>
                      </c:pt>
                      <c:pt idx="204">
                        <c:v>6.9491490277140997</c:v>
                      </c:pt>
                      <c:pt idx="205">
                        <c:v>7.709726667032669</c:v>
                      </c:pt>
                      <c:pt idx="206">
                        <c:v>8.518188778487513</c:v>
                      </c:pt>
                      <c:pt idx="207">
                        <c:v>9.3649584676513768</c:v>
                      </c:pt>
                      <c:pt idx="208">
                        <c:v>9.8423742189824566</c:v>
                      </c:pt>
                      <c:pt idx="209">
                        <c:v>10.024306820047343</c:v>
                      </c:pt>
                      <c:pt idx="210">
                        <c:v>10.569852900899207</c:v>
                      </c:pt>
                      <c:pt idx="211">
                        <c:v>11.006289765580732</c:v>
                      </c:pt>
                      <c:pt idx="212">
                        <c:v>11.355439257325941</c:v>
                      </c:pt>
                      <c:pt idx="213">
                        <c:v>11.434758850722119</c:v>
                      </c:pt>
                      <c:pt idx="214">
                        <c:v>11.898214525439016</c:v>
                      </c:pt>
                      <c:pt idx="215">
                        <c:v>12.068979065212545</c:v>
                      </c:pt>
                      <c:pt idx="216">
                        <c:v>11.805590697031391</c:v>
                      </c:pt>
                      <c:pt idx="217">
                        <c:v>11.994880002486468</c:v>
                      </c:pt>
                      <c:pt idx="218">
                        <c:v>12.146311446850518</c:v>
                      </c:pt>
                      <c:pt idx="219">
                        <c:v>12.067456602341792</c:v>
                      </c:pt>
                      <c:pt idx="220">
                        <c:v>11.604372726734766</c:v>
                      </c:pt>
                      <c:pt idx="221">
                        <c:v>11.633905626249202</c:v>
                      </c:pt>
                      <c:pt idx="222">
                        <c:v>12.057531945860717</c:v>
                      </c:pt>
                      <c:pt idx="223">
                        <c:v>11.996433001549917</c:v>
                      </c:pt>
                      <c:pt idx="224">
                        <c:v>11.547553846101266</c:v>
                      </c:pt>
                      <c:pt idx="225">
                        <c:v>11.788450521742391</c:v>
                      </c:pt>
                      <c:pt idx="226">
                        <c:v>11.781167862255302</c:v>
                      </c:pt>
                      <c:pt idx="227">
                        <c:v>11.575341734665642</c:v>
                      </c:pt>
                      <c:pt idx="228">
                        <c:v>11.610680832593857</c:v>
                      </c:pt>
                      <c:pt idx="229">
                        <c:v>11.238952110936395</c:v>
                      </c:pt>
                      <c:pt idx="230">
                        <c:v>11.141569133610517</c:v>
                      </c:pt>
                      <c:pt idx="231">
                        <c:v>10.863662751749814</c:v>
                      </c:pt>
                      <c:pt idx="232">
                        <c:v>10.641337646261206</c:v>
                      </c:pt>
                      <c:pt idx="233">
                        <c:v>11.063477561870343</c:v>
                      </c:pt>
                      <c:pt idx="234">
                        <c:v>11.201189494357664</c:v>
                      </c:pt>
                      <c:pt idx="235">
                        <c:v>11.111359040347509</c:v>
                      </c:pt>
                      <c:pt idx="236">
                        <c:v>11.239494677139362</c:v>
                      </c:pt>
                      <c:pt idx="237">
                        <c:v>10.94200318657289</c:v>
                      </c:pt>
                      <c:pt idx="238">
                        <c:v>11.104009994119679</c:v>
                      </c:pt>
                      <c:pt idx="239">
                        <c:v>11.433615440157098</c:v>
                      </c:pt>
                      <c:pt idx="240">
                        <c:v>10.697299796987011</c:v>
                      </c:pt>
                      <c:pt idx="241">
                        <c:v>10.908247282450986</c:v>
                      </c:pt>
                      <c:pt idx="242">
                        <c:v>11.277005270822144</c:v>
                      </c:pt>
                      <c:pt idx="243">
                        <c:v>11.172011661519093</c:v>
                      </c:pt>
                      <c:pt idx="244">
                        <c:v>11.288016774076652</c:v>
                      </c:pt>
                      <c:pt idx="245">
                        <c:v>11.380820864122711</c:v>
                      </c:pt>
                      <c:pt idx="246">
                        <c:v>11.455064136159535</c:v>
                      </c:pt>
                      <c:pt idx="247">
                        <c:v>11.514458753788972</c:v>
                      </c:pt>
                      <c:pt idx="248">
                        <c:v>11.161974447892533</c:v>
                      </c:pt>
                      <c:pt idx="249">
                        <c:v>11.279987003175393</c:v>
                      </c:pt>
                      <c:pt idx="250">
                        <c:v>11.374397047401658</c:v>
                      </c:pt>
                      <c:pt idx="251">
                        <c:v>10.649925082782659</c:v>
                      </c:pt>
                      <c:pt idx="252">
                        <c:v>10.670347511087527</c:v>
                      </c:pt>
                      <c:pt idx="253">
                        <c:v>10.886685453731388</c:v>
                      </c:pt>
                      <c:pt idx="254">
                        <c:v>10.859755807846511</c:v>
                      </c:pt>
                      <c:pt idx="255">
                        <c:v>10.838212091138587</c:v>
                      </c:pt>
                      <c:pt idx="256">
                        <c:v>10.62097711777227</c:v>
                      </c:pt>
                      <c:pt idx="257">
                        <c:v>10.647189139079217</c:v>
                      </c:pt>
                      <c:pt idx="258">
                        <c:v>10.66815875612474</c:v>
                      </c:pt>
                      <c:pt idx="259">
                        <c:v>10.684934449761158</c:v>
                      </c:pt>
                      <c:pt idx="260">
                        <c:v>10.898355004670293</c:v>
                      </c:pt>
                      <c:pt idx="261">
                        <c:v>10.469091448597567</c:v>
                      </c:pt>
                      <c:pt idx="262">
                        <c:v>10.525680603739431</c:v>
                      </c:pt>
                      <c:pt idx="263">
                        <c:v>10.770951927852934</c:v>
                      </c:pt>
                      <c:pt idx="264">
                        <c:v>10.767168987143748</c:v>
                      </c:pt>
                      <c:pt idx="265">
                        <c:v>10.964142634576376</c:v>
                      </c:pt>
                      <c:pt idx="266">
                        <c:v>11.121721552522445</c:v>
                      </c:pt>
                      <c:pt idx="267">
                        <c:v>10.847784686879265</c:v>
                      </c:pt>
                      <c:pt idx="268">
                        <c:v>10.828635194364779</c:v>
                      </c:pt>
                      <c:pt idx="269">
                        <c:v>11.013315600353167</c:v>
                      </c:pt>
                      <c:pt idx="270">
                        <c:v>11.161059925143888</c:v>
                      </c:pt>
                      <c:pt idx="271">
                        <c:v>10.879255384976489</c:v>
                      </c:pt>
                      <c:pt idx="272">
                        <c:v>10.6538117528425</c:v>
                      </c:pt>
                      <c:pt idx="273">
                        <c:v>11.073456847135333</c:v>
                      </c:pt>
                      <c:pt idx="274">
                        <c:v>11.209172922569621</c:v>
                      </c:pt>
                      <c:pt idx="275">
                        <c:v>11.117745782917098</c:v>
                      </c:pt>
                      <c:pt idx="276">
                        <c:v>11.044604071195067</c:v>
                      </c:pt>
                      <c:pt idx="277">
                        <c:v>11.18609070181742</c:v>
                      </c:pt>
                      <c:pt idx="278">
                        <c:v>11.099280006315325</c:v>
                      </c:pt>
                      <c:pt idx="279">
                        <c:v>11.029831449913615</c:v>
                      </c:pt>
                      <c:pt idx="280">
                        <c:v>10.774272604792202</c:v>
                      </c:pt>
                      <c:pt idx="281">
                        <c:v>10.969825528695139</c:v>
                      </c:pt>
                      <c:pt idx="282">
                        <c:v>10.726267867817512</c:v>
                      </c:pt>
                      <c:pt idx="283">
                        <c:v>10.731421739115376</c:v>
                      </c:pt>
                      <c:pt idx="284">
                        <c:v>11.135544836153656</c:v>
                      </c:pt>
                      <c:pt idx="285">
                        <c:v>11.05884331378428</c:v>
                      </c:pt>
                      <c:pt idx="286">
                        <c:v>11.197482095888802</c:v>
                      </c:pt>
                      <c:pt idx="287">
                        <c:v>11.308393121572408</c:v>
                      </c:pt>
                      <c:pt idx="288">
                        <c:v>10.997121942119236</c:v>
                      </c:pt>
                      <c:pt idx="289">
                        <c:v>10.948104998556744</c:v>
                      </c:pt>
                      <c:pt idx="290">
                        <c:v>11.108891443706739</c:v>
                      </c:pt>
                      <c:pt idx="291">
                        <c:v>10.837520599826746</c:v>
                      </c:pt>
                      <c:pt idx="292">
                        <c:v>11.020423924722763</c:v>
                      </c:pt>
                      <c:pt idx="293">
                        <c:v>10.566746584639532</c:v>
                      </c:pt>
                      <c:pt idx="294">
                        <c:v>10.60380471257298</c:v>
                      </c:pt>
                      <c:pt idx="295">
                        <c:v>10.833451214919762</c:v>
                      </c:pt>
                      <c:pt idx="296">
                        <c:v>10.617168416797142</c:v>
                      </c:pt>
                      <c:pt idx="297">
                        <c:v>10.644142178299091</c:v>
                      </c:pt>
                      <c:pt idx="298">
                        <c:v>10.86572118750064</c:v>
                      </c:pt>
                      <c:pt idx="299">
                        <c:v>10.642984394861912</c:v>
                      </c:pt>
                      <c:pt idx="300">
                        <c:v>10.664794960750896</c:v>
                      </c:pt>
                      <c:pt idx="301">
                        <c:v>10.882243413462106</c:v>
                      </c:pt>
                      <c:pt idx="302">
                        <c:v>10.656202175630995</c:v>
                      </c:pt>
                      <c:pt idx="303">
                        <c:v>10.675369185366151</c:v>
                      </c:pt>
                      <c:pt idx="304">
                        <c:v>10.490702793154298</c:v>
                      </c:pt>
                      <c:pt idx="305">
                        <c:v>10.742969679384828</c:v>
                      </c:pt>
                      <c:pt idx="306">
                        <c:v>10.74478318836924</c:v>
                      </c:pt>
                      <c:pt idx="307">
                        <c:v>10.546233995556747</c:v>
                      </c:pt>
                      <c:pt idx="308">
                        <c:v>10.787394641306776</c:v>
                      </c:pt>
                      <c:pt idx="309">
                        <c:v>10.780323157906821</c:v>
                      </c:pt>
                      <c:pt idx="310">
                        <c:v>10.774665971186835</c:v>
                      </c:pt>
                      <c:pt idx="311">
                        <c:v>10.570140221810846</c:v>
                      </c:pt>
                      <c:pt idx="312">
                        <c:v>10.406519622309986</c:v>
                      </c:pt>
                      <c:pt idx="313">
                        <c:v>10.275623142709321</c:v>
                      </c:pt>
                      <c:pt idx="314">
                        <c:v>10.570905959028835</c:v>
                      </c:pt>
                      <c:pt idx="315">
                        <c:v>10.607132212084423</c:v>
                      </c:pt>
                      <c:pt idx="316">
                        <c:v>10.636113214528905</c:v>
                      </c:pt>
                      <c:pt idx="317">
                        <c:v>10.659298016484513</c:v>
                      </c:pt>
                      <c:pt idx="318">
                        <c:v>10.877845858049</c:v>
                      </c:pt>
                      <c:pt idx="319">
                        <c:v>10.852684131300578</c:v>
                      </c:pt>
                      <c:pt idx="320">
                        <c:v>10.632554749901772</c:v>
                      </c:pt>
                      <c:pt idx="321">
                        <c:v>10.856451244782761</c:v>
                      </c:pt>
                      <c:pt idx="322">
                        <c:v>10.835568440687609</c:v>
                      </c:pt>
                      <c:pt idx="323">
                        <c:v>10.618862197411488</c:v>
                      </c:pt>
                      <c:pt idx="324">
                        <c:v>10.445497202790591</c:v>
                      </c:pt>
                      <c:pt idx="325">
                        <c:v>10.506805207093862</c:v>
                      </c:pt>
                      <c:pt idx="326">
                        <c:v>10.555851610536479</c:v>
                      </c:pt>
                      <c:pt idx="327">
                        <c:v>10.595088733290538</c:v>
                      </c:pt>
                      <c:pt idx="328">
                        <c:v>10.626478431493808</c:v>
                      </c:pt>
                      <c:pt idx="329">
                        <c:v>10.851590190056413</c:v>
                      </c:pt>
                      <c:pt idx="330">
                        <c:v>10.631679596906508</c:v>
                      </c:pt>
                      <c:pt idx="331">
                        <c:v>10.455751122386516</c:v>
                      </c:pt>
                      <c:pt idx="332">
                        <c:v>10.715008342770602</c:v>
                      </c:pt>
                      <c:pt idx="333">
                        <c:v>10.722414119077882</c:v>
                      </c:pt>
                      <c:pt idx="334">
                        <c:v>10.528338740123615</c:v>
                      </c:pt>
                      <c:pt idx="335">
                        <c:v>10.573078436960259</c:v>
                      </c:pt>
                      <c:pt idx="336">
                        <c:v>10.408870194429539</c:v>
                      </c:pt>
                      <c:pt idx="337">
                        <c:v>10.477503600404987</c:v>
                      </c:pt>
                      <c:pt idx="338">
                        <c:v>10.532410325185367</c:v>
                      </c:pt>
                      <c:pt idx="339">
                        <c:v>9.9763357050096602</c:v>
                      </c:pt>
                      <c:pt idx="340">
                        <c:v>9.531476008869106</c:v>
                      </c:pt>
                      <c:pt idx="341">
                        <c:v>8.5755882519566171</c:v>
                      </c:pt>
                      <c:pt idx="342">
                        <c:v>7.6108780464266488</c:v>
                      </c:pt>
                      <c:pt idx="343">
                        <c:v>6.8391098820026741</c:v>
                      </c:pt>
                      <c:pt idx="344">
                        <c:v>5.4216953504634944</c:v>
                      </c:pt>
                      <c:pt idx="345">
                        <c:v>4.887763725232162</c:v>
                      </c:pt>
                      <c:pt idx="346">
                        <c:v>4.4606184250470733</c:v>
                      </c:pt>
                      <c:pt idx="347">
                        <c:v>3.518902184898991</c:v>
                      </c:pt>
                      <c:pt idx="348">
                        <c:v>3.3655291927805706</c:v>
                      </c:pt>
                      <c:pt idx="349">
                        <c:v>3.2428307990858229</c:v>
                      </c:pt>
                      <c:pt idx="350">
                        <c:v>2.7446720841300589</c:v>
                      </c:pt>
                      <c:pt idx="351">
                        <c:v>2.3461451121654022</c:v>
                      </c:pt>
                      <c:pt idx="352">
                        <c:v>2.0273235345936769</c:v>
                      </c:pt>
                      <c:pt idx="353">
                        <c:v>1.9722662725363307</c:v>
                      </c:pt>
                      <c:pt idx="354">
                        <c:v>1.5282204628903742</c:v>
                      </c:pt>
                      <c:pt idx="355">
                        <c:v>0.77298381517363168</c:v>
                      </c:pt>
                      <c:pt idx="356">
                        <c:v>0.7687944970002718</c:v>
                      </c:pt>
                      <c:pt idx="357">
                        <c:v>0.56544304246159527</c:v>
                      </c:pt>
                      <c:pt idx="358">
                        <c:v>2.7618788306540409E-3</c:v>
                      </c:pt>
                      <c:pt idx="359">
                        <c:v>-4.7383052074167153E-2</c:v>
                      </c:pt>
                      <c:pt idx="360">
                        <c:v>-8.749899679793316E-2</c:v>
                      </c:pt>
                      <c:pt idx="361">
                        <c:v>-0.11959175257703691</c:v>
                      </c:pt>
                      <c:pt idx="362">
                        <c:v>-0.14526595720025171</c:v>
                      </c:pt>
                      <c:pt idx="363">
                        <c:v>-0.36580532089885764</c:v>
                      </c:pt>
                      <c:pt idx="364">
                        <c:v>-0.54223681185771966</c:v>
                      </c:pt>
                      <c:pt idx="365">
                        <c:v>-0.48338200462484338</c:v>
                      </c:pt>
                      <c:pt idx="366">
                        <c:v>-0.63629815883854235</c:v>
                      </c:pt>
                      <c:pt idx="367">
                        <c:v>-0.55863108220950153</c:v>
                      </c:pt>
                      <c:pt idx="368">
                        <c:v>-0.4964974209062234</c:v>
                      </c:pt>
                      <c:pt idx="369">
                        <c:v>-0.24679049186357815</c:v>
                      </c:pt>
                      <c:pt idx="370">
                        <c:v>-4.7024948629484697E-2</c:v>
                      </c:pt>
                      <c:pt idx="371">
                        <c:v>-0.48721251404225541</c:v>
                      </c:pt>
                      <c:pt idx="372">
                        <c:v>-0.43936256637249471</c:v>
                      </c:pt>
                      <c:pt idx="373">
                        <c:v>-0.20108260823661794</c:v>
                      </c:pt>
                      <c:pt idx="374">
                        <c:v>-0.4104586417279279</c:v>
                      </c:pt>
                      <c:pt idx="375">
                        <c:v>-0.57795946852098723</c:v>
                      </c:pt>
                      <c:pt idx="376">
                        <c:v>-0.51196012995541196</c:v>
                      </c:pt>
                      <c:pt idx="377">
                        <c:v>-0.25916065910297448</c:v>
                      </c:pt>
                      <c:pt idx="378">
                        <c:v>-0.25692108242100176</c:v>
                      </c:pt>
                      <c:pt idx="379">
                        <c:v>-0.65512942107545769</c:v>
                      </c:pt>
                      <c:pt idx="380">
                        <c:v>-0.37369609199896558</c:v>
                      </c:pt>
                      <c:pt idx="381">
                        <c:v>-0.14854942873779464</c:v>
                      </c:pt>
                      <c:pt idx="382">
                        <c:v>-0.36843209812889199</c:v>
                      </c:pt>
                      <c:pt idx="383">
                        <c:v>5.5661766358241493E-2</c:v>
                      </c:pt>
                      <c:pt idx="384">
                        <c:v>0.19493685794799376</c:v>
                      </c:pt>
                      <c:pt idx="385">
                        <c:v>0.30635693121979557</c:v>
                      </c:pt>
                      <c:pt idx="386">
                        <c:v>0.39549298983723702</c:v>
                      </c:pt>
                      <c:pt idx="387">
                        <c:v>0.26680183673119018</c:v>
                      </c:pt>
                      <c:pt idx="388">
                        <c:v>0.56384891424630723</c:v>
                      </c:pt>
                      <c:pt idx="389">
                        <c:v>0.40148657625837814</c:v>
                      </c:pt>
                      <c:pt idx="390">
                        <c:v>0.27159670586803486</c:v>
                      </c:pt>
                      <c:pt idx="391">
                        <c:v>0.36768480955578298</c:v>
                      </c:pt>
                      <c:pt idx="392">
                        <c:v>0.44455529250598147</c:v>
                      </c:pt>
                      <c:pt idx="393">
                        <c:v>0.50605167886618574</c:v>
                      </c:pt>
                      <c:pt idx="394">
                        <c:v>0.75524878795431505</c:v>
                      </c:pt>
                      <c:pt idx="395">
                        <c:v>0.35460647522478439</c:v>
                      </c:pt>
                      <c:pt idx="396">
                        <c:v>0.63409262504120534</c:v>
                      </c:pt>
                      <c:pt idx="397">
                        <c:v>0.85768154489431936</c:v>
                      </c:pt>
                      <c:pt idx="398">
                        <c:v>0.63655268077678784</c:v>
                      </c:pt>
                      <c:pt idx="399">
                        <c:v>0.85964958948278536</c:v>
                      </c:pt>
                      <c:pt idx="400">
                        <c:v>1.0381271164475834</c:v>
                      </c:pt>
                      <c:pt idx="401">
                        <c:v>1.1809091380194445</c:v>
                      </c:pt>
                      <c:pt idx="402">
                        <c:v>1.0951347552769448</c:v>
                      </c:pt>
                      <c:pt idx="403">
                        <c:v>0.8265152490828882</c:v>
                      </c:pt>
                      <c:pt idx="404">
                        <c:v>1.011619644127677</c:v>
                      </c:pt>
                      <c:pt idx="405">
                        <c:v>1.1597031601635308</c:v>
                      </c:pt>
                      <c:pt idx="406">
                        <c:v>0.47816997299219111</c:v>
                      </c:pt>
                      <c:pt idx="407">
                        <c:v>0.73294342325510797</c:v>
                      </c:pt>
                      <c:pt idx="408">
                        <c:v>1.1367621834654642</c:v>
                      </c:pt>
                      <c:pt idx="409">
                        <c:v>1.0598171916337265</c:v>
                      </c:pt>
                      <c:pt idx="410">
                        <c:v>1.1982611981683249</c:v>
                      </c:pt>
                      <c:pt idx="411">
                        <c:v>1.1090164033960264</c:v>
                      </c:pt>
                      <c:pt idx="412">
                        <c:v>1.2376205675781762</c:v>
                      </c:pt>
                      <c:pt idx="413">
                        <c:v>1.3405038989238847</c:v>
                      </c:pt>
                      <c:pt idx="414">
                        <c:v>1.2228105640004969</c:v>
                      </c:pt>
                      <c:pt idx="415">
                        <c:v>1.3286558960617754</c:v>
                      </c:pt>
                      <c:pt idx="416">
                        <c:v>1.2133321617108095</c:v>
                      </c:pt>
                      <c:pt idx="417">
                        <c:v>0.92107317423000268</c:v>
                      </c:pt>
                      <c:pt idx="418">
                        <c:v>1.0872659842453913</c:v>
                      </c:pt>
                      <c:pt idx="419">
                        <c:v>1.0202202322577136</c:v>
                      </c:pt>
                      <c:pt idx="420">
                        <c:v>1.1665836306675601</c:v>
                      </c:pt>
                      <c:pt idx="421">
                        <c:v>1.0836743493954373</c:v>
                      </c:pt>
                      <c:pt idx="422">
                        <c:v>0.81734692437765943</c:v>
                      </c:pt>
                      <c:pt idx="423">
                        <c:v>1.004284984363494</c:v>
                      </c:pt>
                      <c:pt idx="424">
                        <c:v>1.1538354323521389</c:v>
                      </c:pt>
                      <c:pt idx="425">
                        <c:v>1.2734757907430776</c:v>
                      </c:pt>
                      <c:pt idx="426">
                        <c:v>1.1691880774558285</c:v>
                      </c:pt>
                      <c:pt idx="427">
                        <c:v>1.0857579068260179</c:v>
                      </c:pt>
                      <c:pt idx="428">
                        <c:v>1.2190137703221922</c:v>
                      </c:pt>
                      <c:pt idx="429">
                        <c:v>1.3256184611191202</c:v>
                      </c:pt>
                      <c:pt idx="430">
                        <c:v>1.2109022137566967</c:v>
                      </c:pt>
                      <c:pt idx="431">
                        <c:v>1.3191292158667238</c:v>
                      </c:pt>
                      <c:pt idx="432">
                        <c:v>1.4057108175547341</c:v>
                      </c:pt>
                      <c:pt idx="433">
                        <c:v>1.2749760989051424</c:v>
                      </c:pt>
                      <c:pt idx="434">
                        <c:v>1.3703883239854804</c:v>
                      </c:pt>
                      <c:pt idx="435">
                        <c:v>1.0467181040497167</c:v>
                      </c:pt>
                      <c:pt idx="436">
                        <c:v>1.187781928101117</c:v>
                      </c:pt>
                      <c:pt idx="437">
                        <c:v>0.90063298734224873</c:v>
                      </c:pt>
                      <c:pt idx="438">
                        <c:v>0.67091383473513133</c:v>
                      </c:pt>
                      <c:pt idx="439">
                        <c:v>0.88713851264947152</c:v>
                      </c:pt>
                      <c:pt idx="440">
                        <c:v>1.0601182549809209</c:v>
                      </c:pt>
                      <c:pt idx="441">
                        <c:v>1.1985020488460805</c:v>
                      </c:pt>
                      <c:pt idx="442">
                        <c:v>1.3092090839382422</c:v>
                      </c:pt>
                      <c:pt idx="443">
                        <c:v>0.99777471201190338</c:v>
                      </c:pt>
                      <c:pt idx="444">
                        <c:v>1.1486272144708778</c:v>
                      </c:pt>
                      <c:pt idx="445">
                        <c:v>1.269309216438046</c:v>
                      </c:pt>
                      <c:pt idx="446">
                        <c:v>0.96585481801179185</c:v>
                      </c:pt>
                      <c:pt idx="447">
                        <c:v>1.1230912992708113</c:v>
                      </c:pt>
                      <c:pt idx="448">
                        <c:v>1.0488804842780155</c:v>
                      </c:pt>
                      <c:pt idx="449">
                        <c:v>0.98951183228376749</c:v>
                      </c:pt>
                      <c:pt idx="450">
                        <c:v>1.1420169106883691</c:v>
                      </c:pt>
                      <c:pt idx="451">
                        <c:v>1.0640209734120845</c:v>
                      </c:pt>
                      <c:pt idx="452">
                        <c:v>1.2016242235910113</c:v>
                      </c:pt>
                      <c:pt idx="453">
                        <c:v>1.1117068237342096</c:v>
                      </c:pt>
                      <c:pt idx="454">
                        <c:v>0.83977290384876824</c:v>
                      </c:pt>
                      <c:pt idx="455">
                        <c:v>1.2222257679403583</c:v>
                      </c:pt>
                      <c:pt idx="456">
                        <c:v>1.528188059213619</c:v>
                      </c:pt>
                      <c:pt idx="457">
                        <c:v>1.1729578922322048</c:v>
                      </c:pt>
                      <c:pt idx="458">
                        <c:v>1.288773758647153</c:v>
                      </c:pt>
                      <c:pt idx="459">
                        <c:v>1.3814264517790775</c:v>
                      </c:pt>
                      <c:pt idx="460">
                        <c:v>1.4555486062846512</c:v>
                      </c:pt>
                      <c:pt idx="461">
                        <c:v>1.5148463298891102</c:v>
                      </c:pt>
                      <c:pt idx="462">
                        <c:v>1.3622845087726887</c:v>
                      </c:pt>
                      <c:pt idx="463">
                        <c:v>1.4402350518795402</c:v>
                      </c:pt>
                      <c:pt idx="464">
                        <c:v>1.5025954863650099</c:v>
                      </c:pt>
                      <c:pt idx="465">
                        <c:v>1.3524838339533858</c:v>
                      </c:pt>
                      <c:pt idx="466">
                        <c:v>1.4323945120240751</c:v>
                      </c:pt>
                      <c:pt idx="467">
                        <c:v>1.2963230544806379</c:v>
                      </c:pt>
                      <c:pt idx="468">
                        <c:v>1.1874658884458995</c:v>
                      </c:pt>
                      <c:pt idx="469">
                        <c:v>1.5003801556180747</c:v>
                      </c:pt>
                      <c:pt idx="470">
                        <c:v>1.1507115693557921</c:v>
                      </c:pt>
                      <c:pt idx="471">
                        <c:v>1.0709767003460229</c:v>
                      </c:pt>
                      <c:pt idx="472">
                        <c:v>1.407188805138162</c:v>
                      </c:pt>
                      <c:pt idx="473">
                        <c:v>1.2761584889719302</c:v>
                      </c:pt>
                      <c:pt idx="474">
                        <c:v>1.3713342360389333</c:v>
                      </c:pt>
                      <c:pt idx="475">
                        <c:v>1.4474748336925245</c:v>
                      </c:pt>
                      <c:pt idx="476">
                        <c:v>1.7083873118153861</c:v>
                      </c:pt>
                      <c:pt idx="477">
                        <c:v>1.7171172943136526</c:v>
                      </c:pt>
                      <c:pt idx="478">
                        <c:v>1.3241012803122771</c:v>
                      </c:pt>
                      <c:pt idx="479">
                        <c:v>1.2096884691111995</c:v>
                      </c:pt>
                      <c:pt idx="480">
                        <c:v>1.5181582201503261</c:v>
                      </c:pt>
                      <c:pt idx="481">
                        <c:v>1.5649340209816387</c:v>
                      </c:pt>
                      <c:pt idx="482">
                        <c:v>1.4023546616467115</c:v>
                      </c:pt>
                      <c:pt idx="483">
                        <c:v>1.6722911741787243</c:v>
                      </c:pt>
                      <c:pt idx="484">
                        <c:v>1.6882403842043345</c:v>
                      </c:pt>
                      <c:pt idx="485">
                        <c:v>1.3009997522248682</c:v>
                      </c:pt>
                      <c:pt idx="486">
                        <c:v>0.99120724664129511</c:v>
                      </c:pt>
                      <c:pt idx="487">
                        <c:v>1.1433732421743912</c:v>
                      </c:pt>
                      <c:pt idx="488">
                        <c:v>1.0651060386009021</c:v>
                      </c:pt>
                      <c:pt idx="489">
                        <c:v>1.0024922757420995</c:v>
                      </c:pt>
                      <c:pt idx="490">
                        <c:v>1.1524012654550688</c:v>
                      </c:pt>
                      <c:pt idx="491">
                        <c:v>1.2723284572253988</c:v>
                      </c:pt>
                      <c:pt idx="492">
                        <c:v>1.5682702106416855</c:v>
                      </c:pt>
                      <c:pt idx="493">
                        <c:v>1.6050236133747262</c:v>
                      </c:pt>
                      <c:pt idx="494">
                        <c:v>1.4344263355611702</c:v>
                      </c:pt>
                      <c:pt idx="495">
                        <c:v>1.4979485133102912</c:v>
                      </c:pt>
                      <c:pt idx="496">
                        <c:v>1.7487662555095653</c:v>
                      </c:pt>
                      <c:pt idx="497">
                        <c:v>1.5494204492690073</c:v>
                      </c:pt>
                      <c:pt idx="498">
                        <c:v>1.789943804276561</c:v>
                      </c:pt>
                      <c:pt idx="499">
                        <c:v>1.7823624882826152</c:v>
                      </c:pt>
                      <c:pt idx="500">
                        <c:v>1.7762974354874359</c:v>
                      </c:pt>
                      <c:pt idx="501">
                        <c:v>1.7714453932513265</c:v>
                      </c:pt>
                      <c:pt idx="502">
                        <c:v>1.3675637594623709</c:v>
                      </c:pt>
                      <c:pt idx="503">
                        <c:v>1.6444584524312518</c:v>
                      </c:pt>
                      <c:pt idx="504">
                        <c:v>1.8659742068063565</c:v>
                      </c:pt>
                      <c:pt idx="505">
                        <c:v>1.6431868103064744</c:v>
                      </c:pt>
                      <c:pt idx="506">
                        <c:v>1.6649568931065346</c:v>
                      </c:pt>
                      <c:pt idx="507">
                        <c:v>1.8823729593465828</c:v>
                      </c:pt>
                      <c:pt idx="508">
                        <c:v>1.8563058123386327</c:v>
                      </c:pt>
                      <c:pt idx="509">
                        <c:v>1.8354520947322612</c:v>
                      </c:pt>
                      <c:pt idx="510">
                        <c:v>1.2187691206471527</c:v>
                      </c:pt>
                      <c:pt idx="511">
                        <c:v>1.5254227413790886</c:v>
                      </c:pt>
                      <c:pt idx="512">
                        <c:v>1.5707456379646487</c:v>
                      </c:pt>
                      <c:pt idx="513">
                        <c:v>1.2070039552331195</c:v>
                      </c:pt>
                      <c:pt idx="514">
                        <c:v>1.5160106090478394</c:v>
                      </c:pt>
                      <c:pt idx="515">
                        <c:v>1.5632159320996379</c:v>
                      </c:pt>
                      <c:pt idx="516">
                        <c:v>1.6009801905410654</c:v>
                      </c:pt>
                      <c:pt idx="517">
                        <c:v>1.4311915972942302</c:v>
                      </c:pt>
                      <c:pt idx="518">
                        <c:v>1.2953607226967847</c:v>
                      </c:pt>
                      <c:pt idx="519">
                        <c:v>1.3866960230187715</c:v>
                      </c:pt>
                      <c:pt idx="520">
                        <c:v>1.6597642632763723</c:v>
                      </c:pt>
                      <c:pt idx="521">
                        <c:v>1.6782188554824415</c:v>
                      </c:pt>
                      <c:pt idx="522">
                        <c:v>1.8929825292473197</c:v>
                      </c:pt>
                      <c:pt idx="523">
                        <c:v>2.4647934682591881</c:v>
                      </c:pt>
                      <c:pt idx="524">
                        <c:v>3.1222422194687169</c:v>
                      </c:pt>
                      <c:pt idx="525">
                        <c:v>4.04820122043634</c:v>
                      </c:pt>
                      <c:pt idx="526">
                        <c:v>4.5889684212104385</c:v>
                      </c:pt>
                      <c:pt idx="527">
                        <c:v>5.6215821818297513</c:v>
                      </c:pt>
                      <c:pt idx="528">
                        <c:v>6.4476731903251334</c:v>
                      </c:pt>
                      <c:pt idx="529">
                        <c:v>6.5085459971214732</c:v>
                      </c:pt>
                      <c:pt idx="530">
                        <c:v>6.7572442425585564</c:v>
                      </c:pt>
                      <c:pt idx="531">
                        <c:v>7.1562028389082002</c:v>
                      </c:pt>
                      <c:pt idx="532">
                        <c:v>7.4753697159878811</c:v>
                      </c:pt>
                      <c:pt idx="533">
                        <c:v>7.5307032176516486</c:v>
                      </c:pt>
                      <c:pt idx="534">
                        <c:v>7.5749700189826967</c:v>
                      </c:pt>
                      <c:pt idx="535">
                        <c:v>7.8103834600474897</c:v>
                      </c:pt>
                      <c:pt idx="536">
                        <c:v>7.7987142128993696</c:v>
                      </c:pt>
                      <c:pt idx="537">
                        <c:v>7.3893788151808621</c:v>
                      </c:pt>
                      <c:pt idx="538">
                        <c:v>7.6619104970060334</c:v>
                      </c:pt>
                      <c:pt idx="539">
                        <c:v>7.6799358424661932</c:v>
                      </c:pt>
                      <c:pt idx="540">
                        <c:v>7.4943561188343324</c:v>
                      </c:pt>
                      <c:pt idx="541">
                        <c:v>7.145892339928821</c:v>
                      </c:pt>
                      <c:pt idx="542">
                        <c:v>7.067121316804446</c:v>
                      </c:pt>
                      <c:pt idx="543">
                        <c:v>7.4041044983048891</c:v>
                      </c:pt>
                      <c:pt idx="544">
                        <c:v>7.473691043505255</c:v>
                      </c:pt>
                      <c:pt idx="545">
                        <c:v>7.3293602796655932</c:v>
                      </c:pt>
                      <c:pt idx="546">
                        <c:v>7.4138956685938524</c:v>
                      </c:pt>
                      <c:pt idx="547">
                        <c:v>7.481523979736437</c:v>
                      </c:pt>
                      <c:pt idx="548">
                        <c:v>7.5356266286505047</c:v>
                      </c:pt>
                      <c:pt idx="549">
                        <c:v>7.378908747781793</c:v>
                      </c:pt>
                      <c:pt idx="550">
                        <c:v>7.0535344430867895</c:v>
                      </c:pt>
                      <c:pt idx="551">
                        <c:v>7.193234999330798</c:v>
                      </c:pt>
                      <c:pt idx="552">
                        <c:v>7.1049954443259935</c:v>
                      </c:pt>
                      <c:pt idx="553">
                        <c:v>6.8344038003221499</c:v>
                      </c:pt>
                      <c:pt idx="554">
                        <c:v>7.0179304851190523</c:v>
                      </c:pt>
                      <c:pt idx="555">
                        <c:v>7.1647518329565969</c:v>
                      </c:pt>
                      <c:pt idx="556">
                        <c:v>7.082208911226644</c:v>
                      </c:pt>
                      <c:pt idx="557">
                        <c:v>7.0161745738427044</c:v>
                      </c:pt>
                      <c:pt idx="558">
                        <c:v>6.76334710393553</c:v>
                      </c:pt>
                      <c:pt idx="559">
                        <c:v>7.1610851280097449</c:v>
                      </c:pt>
                      <c:pt idx="560">
                        <c:v>7.279275547269151</c:v>
                      </c:pt>
                      <c:pt idx="561">
                        <c:v>6.7738278826766987</c:v>
                      </c:pt>
                      <c:pt idx="562">
                        <c:v>7.1694697510026799</c:v>
                      </c:pt>
                      <c:pt idx="563">
                        <c:v>7.2859832456634877</c:v>
                      </c:pt>
                      <c:pt idx="564">
                        <c:v>6.9791940413921907</c:v>
                      </c:pt>
                      <c:pt idx="565">
                        <c:v>7.1337626779750849</c:v>
                      </c:pt>
                      <c:pt idx="566">
                        <c:v>7.0574175872414457</c:v>
                      </c:pt>
                      <c:pt idx="567">
                        <c:v>6.9963415146545458</c:v>
                      </c:pt>
                      <c:pt idx="568">
                        <c:v>7.1474806565850031</c:v>
                      </c:pt>
                      <c:pt idx="569">
                        <c:v>6.8683919701293803</c:v>
                      </c:pt>
                      <c:pt idx="570">
                        <c:v>7.0451210209648707</c:v>
                      </c:pt>
                      <c:pt idx="571">
                        <c:v>7.1865042616332744</c:v>
                      </c:pt>
                      <c:pt idx="572">
                        <c:v>6.8996108541679746</c:v>
                      </c:pt>
                      <c:pt idx="573">
                        <c:v>6.8700961281957689</c:v>
                      </c:pt>
                      <c:pt idx="574">
                        <c:v>6.6464843474179816</c:v>
                      </c:pt>
                      <c:pt idx="575">
                        <c:v>6.667594922795729</c:v>
                      </c:pt>
                      <c:pt idx="576">
                        <c:v>7.0844833830979042</c:v>
                      </c:pt>
                      <c:pt idx="577">
                        <c:v>6.8179941513396898</c:v>
                      </c:pt>
                      <c:pt idx="578">
                        <c:v>6.8048027659331183</c:v>
                      </c:pt>
                      <c:pt idx="579">
                        <c:v>6.9942496576078383</c:v>
                      </c:pt>
                      <c:pt idx="580">
                        <c:v>6.7458071709476712</c:v>
                      </c:pt>
                      <c:pt idx="581">
                        <c:v>6.1470531816194693</c:v>
                      </c:pt>
                      <c:pt idx="582">
                        <c:v>6.2680499901569533</c:v>
                      </c:pt>
                      <c:pt idx="583">
                        <c:v>6.1648474369869177</c:v>
                      </c:pt>
                      <c:pt idx="584">
                        <c:v>6.482285394450912</c:v>
                      </c:pt>
                      <c:pt idx="585">
                        <c:v>6.3362357604220847</c:v>
                      </c:pt>
                      <c:pt idx="586">
                        <c:v>6.6193960531990115</c:v>
                      </c:pt>
                      <c:pt idx="587">
                        <c:v>7.0459242874205756</c:v>
                      </c:pt>
                      <c:pt idx="588">
                        <c:v>6.787146874797827</c:v>
                      </c:pt>
                      <c:pt idx="589">
                        <c:v>6.9801249446996394</c:v>
                      </c:pt>
                      <c:pt idx="590">
                        <c:v>7.1345074006210893</c:v>
                      </c:pt>
                      <c:pt idx="591">
                        <c:v>7.2580133653582379</c:v>
                      </c:pt>
                      <c:pt idx="592">
                        <c:v>7.1568181371479795</c:v>
                      </c:pt>
                      <c:pt idx="593">
                        <c:v>7.0758619545797501</c:v>
                      </c:pt>
                      <c:pt idx="594">
                        <c:v>7.2110970085251438</c:v>
                      </c:pt>
                      <c:pt idx="595">
                        <c:v>7.3192850516814474</c:v>
                      </c:pt>
                      <c:pt idx="596">
                        <c:v>7.405835486206513</c:v>
                      </c:pt>
                      <c:pt idx="597">
                        <c:v>7.4750758338265655</c:v>
                      </c:pt>
                      <c:pt idx="598">
                        <c:v>7.3304681119226416</c:v>
                      </c:pt>
                      <c:pt idx="599">
                        <c:v>7.414781934399457</c:v>
                      </c:pt>
                      <c:pt idx="600">
                        <c:v>7.4822329923809434</c:v>
                      </c:pt>
                      <c:pt idx="601">
                        <c:v>7.1361938387661326</c:v>
                      </c:pt>
                      <c:pt idx="602">
                        <c:v>7.2593625158742725</c:v>
                      </c:pt>
                      <c:pt idx="603">
                        <c:v>7.3578974575607958</c:v>
                      </c:pt>
                      <c:pt idx="604">
                        <c:v>7.2367254109100259</c:v>
                      </c:pt>
                      <c:pt idx="605">
                        <c:v>6.9397877735893871</c:v>
                      </c:pt>
                      <c:pt idx="606">
                        <c:v>7.1022376637328648</c:v>
                      </c:pt>
                      <c:pt idx="607">
                        <c:v>7.4321975758476242</c:v>
                      </c:pt>
                      <c:pt idx="608">
                        <c:v>7.2961655055394772</c:v>
                      </c:pt>
                      <c:pt idx="609">
                        <c:v>6.9873398492929368</c:v>
                      </c:pt>
                      <c:pt idx="610">
                        <c:v>7.1402793242957046</c:v>
                      </c:pt>
                      <c:pt idx="611">
                        <c:v>7.2626309042979074</c:v>
                      </c:pt>
                      <c:pt idx="612">
                        <c:v>6.9605121682997151</c:v>
                      </c:pt>
                      <c:pt idx="613">
                        <c:v>6.7188171795011726</c:v>
                      </c:pt>
                      <c:pt idx="614">
                        <c:v>6.7254611884623046</c:v>
                      </c:pt>
                      <c:pt idx="615">
                        <c:v>6.7307763956312101</c:v>
                      </c:pt>
                      <c:pt idx="616">
                        <c:v>6.9350285613663232</c:v>
                      </c:pt>
                      <c:pt idx="617">
                        <c:v>6.8984302939544477</c:v>
                      </c:pt>
                      <c:pt idx="618">
                        <c:v>7.2691516800248905</c:v>
                      </c:pt>
                      <c:pt idx="619">
                        <c:v>7.3657287888812562</c:v>
                      </c:pt>
                      <c:pt idx="620">
                        <c:v>7.2429904759663941</c:v>
                      </c:pt>
                      <c:pt idx="621">
                        <c:v>7.1447998256344931</c:v>
                      </c:pt>
                      <c:pt idx="622">
                        <c:v>6.8662473053689723</c:v>
                      </c:pt>
                      <c:pt idx="623">
                        <c:v>6.2434052891564988</c:v>
                      </c:pt>
                      <c:pt idx="624">
                        <c:v>5.5451316761865428</c:v>
                      </c:pt>
                      <c:pt idx="625">
                        <c:v>4.3865127858105666</c:v>
                      </c:pt>
                      <c:pt idx="626">
                        <c:v>3.6596176735098425</c:v>
                      </c:pt>
                      <c:pt idx="627">
                        <c:v>3.4781015836692291</c:v>
                      </c:pt>
                      <c:pt idx="628">
                        <c:v>2.5328887117967156</c:v>
                      </c:pt>
                      <c:pt idx="629">
                        <c:v>1.976718414298773</c:v>
                      </c:pt>
                      <c:pt idx="630">
                        <c:v>1.7317821763003849</c:v>
                      </c:pt>
                      <c:pt idx="631">
                        <c:v>1.5358331859017085</c:v>
                      </c:pt>
                      <c:pt idx="632">
                        <c:v>1.1790739935826764</c:v>
                      </c:pt>
                      <c:pt idx="633">
                        <c:v>0.6936666397274962</c:v>
                      </c:pt>
                      <c:pt idx="634">
                        <c:v>0.50534075664330658</c:v>
                      </c:pt>
                      <c:pt idx="635">
                        <c:v>0.55468005017604582</c:v>
                      </c:pt>
                      <c:pt idx="636">
                        <c:v>0.19415148500218038</c:v>
                      </c:pt>
                      <c:pt idx="637">
                        <c:v>0.30572863286312213</c:v>
                      </c:pt>
                      <c:pt idx="638">
                        <c:v>0.39499035115187553</c:v>
                      </c:pt>
                      <c:pt idx="639">
                        <c:v>0.26639972578283277</c:v>
                      </c:pt>
                      <c:pt idx="640">
                        <c:v>0.36352722548764405</c:v>
                      </c:pt>
                      <c:pt idx="641">
                        <c:v>0.2412292252515158</c:v>
                      </c:pt>
                      <c:pt idx="642">
                        <c:v>0.3433908250626132</c:v>
                      </c:pt>
                      <c:pt idx="643">
                        <c:v>0.42512010491145702</c:v>
                      </c:pt>
                      <c:pt idx="644">
                        <c:v>0.29050352879056618</c:v>
                      </c:pt>
                      <c:pt idx="645">
                        <c:v>-1.7189732106203337E-2</c:v>
                      </c:pt>
                      <c:pt idx="646">
                        <c:v>-6.3344340823562106E-2</c:v>
                      </c:pt>
                      <c:pt idx="647">
                        <c:v>9.9731972202505403E-2</c:v>
                      </c:pt>
                      <c:pt idx="648">
                        <c:v>0.23019302262338215</c:v>
                      </c:pt>
                      <c:pt idx="649">
                        <c:v>0.13456186296008354</c:v>
                      </c:pt>
                      <c:pt idx="650">
                        <c:v>0.25805693522943329</c:v>
                      </c:pt>
                      <c:pt idx="651">
                        <c:v>0.55685299304491309</c:v>
                      </c:pt>
                      <c:pt idx="652">
                        <c:v>0.19588983929725146</c:v>
                      </c:pt>
                      <c:pt idx="653">
                        <c:v>0.30711931629917899</c:v>
                      </c:pt>
                      <c:pt idx="654">
                        <c:v>0.19610289790074376</c:v>
                      </c:pt>
                      <c:pt idx="655">
                        <c:v>0.3072897631819842</c:v>
                      </c:pt>
                      <c:pt idx="656">
                        <c:v>0.19623925540696519</c:v>
                      </c:pt>
                      <c:pt idx="657">
                        <c:v>-9.2601150813095501E-2</c:v>
                      </c:pt>
                      <c:pt idx="658">
                        <c:v>0.47632652421089006</c:v>
                      </c:pt>
                      <c:pt idx="659">
                        <c:v>0.53146866423008987</c:v>
                      </c:pt>
                      <c:pt idx="660">
                        <c:v>0.17558237624541562</c:v>
                      </c:pt>
                      <c:pt idx="661">
                        <c:v>0.29087334585773306</c:v>
                      </c:pt>
                      <c:pt idx="662">
                        <c:v>0.58310612154753017</c:v>
                      </c:pt>
                      <c:pt idx="663">
                        <c:v>0.41689234209940196</c:v>
                      </c:pt>
                      <c:pt idx="664">
                        <c:v>0.48392131854092213</c:v>
                      </c:pt>
                      <c:pt idx="665">
                        <c:v>0.33754449969404732</c:v>
                      </c:pt>
                      <c:pt idx="666">
                        <c:v>0.42044304461660431</c:v>
                      </c:pt>
                      <c:pt idx="667">
                        <c:v>0.48676188055463854</c:v>
                      </c:pt>
                      <c:pt idx="668">
                        <c:v>0.33981694930508866</c:v>
                      </c:pt>
                      <c:pt idx="669">
                        <c:v>0.62226100430541464</c:v>
                      </c:pt>
                      <c:pt idx="670">
                        <c:v>0.84821624830567544</c:v>
                      </c:pt>
                      <c:pt idx="671">
                        <c:v>0.82898044350594091</c:v>
                      </c:pt>
                      <c:pt idx="672">
                        <c:v>1.0135917996661306</c:v>
                      </c:pt>
                      <c:pt idx="673">
                        <c:v>0.76128088459421406</c:v>
                      </c:pt>
                      <c:pt idx="674">
                        <c:v>0.75943215253676044</c:v>
                      </c:pt>
                      <c:pt idx="675">
                        <c:v>0.95795316689077481</c:v>
                      </c:pt>
                      <c:pt idx="676">
                        <c:v>0.31676997837399767</c:v>
                      </c:pt>
                      <c:pt idx="677">
                        <c:v>0.20382342756050775</c:v>
                      </c:pt>
                      <c:pt idx="678">
                        <c:v>0.5134661869097954</c:v>
                      </c:pt>
                      <c:pt idx="679">
                        <c:v>0.56118039438922551</c:v>
                      </c:pt>
                      <c:pt idx="680">
                        <c:v>0.79935176037275824</c:v>
                      </c:pt>
                      <c:pt idx="681">
                        <c:v>0.58988885315960715</c:v>
                      </c:pt>
                      <c:pt idx="682">
                        <c:v>0.82231852738902944</c:v>
                      </c:pt>
                      <c:pt idx="683">
                        <c:v>1.00826226677259</c:v>
                      </c:pt>
                      <c:pt idx="684">
                        <c:v>0.75701725827940436</c:v>
                      </c:pt>
                      <c:pt idx="685">
                        <c:v>0.95602125148491268</c:v>
                      </c:pt>
                      <c:pt idx="686">
                        <c:v>1.3152244460492852</c:v>
                      </c:pt>
                      <c:pt idx="687">
                        <c:v>0.80258700170077191</c:v>
                      </c:pt>
                      <c:pt idx="688">
                        <c:v>0.79247704622201809</c:v>
                      </c:pt>
                      <c:pt idx="689">
                        <c:v>0.98438908183896956</c:v>
                      </c:pt>
                      <c:pt idx="690">
                        <c:v>1.1379187103325421</c:v>
                      </c:pt>
                      <c:pt idx="691">
                        <c:v>1.0607424131274001</c:v>
                      </c:pt>
                      <c:pt idx="692">
                        <c:v>0.7990013753632752</c:v>
                      </c:pt>
                      <c:pt idx="693">
                        <c:v>0.98960854515200936</c:v>
                      </c:pt>
                      <c:pt idx="694">
                        <c:v>0.94209428098298531</c:v>
                      </c:pt>
                      <c:pt idx="695">
                        <c:v>0.7040828696477206</c:v>
                      </c:pt>
                      <c:pt idx="696">
                        <c:v>0.71367374057956567</c:v>
                      </c:pt>
                      <c:pt idx="697">
                        <c:v>0.52134643732500763</c:v>
                      </c:pt>
                      <c:pt idx="698">
                        <c:v>0.56748459472140667</c:v>
                      </c:pt>
                      <c:pt idx="699">
                        <c:v>0.60439512063851453</c:v>
                      </c:pt>
                      <c:pt idx="700">
                        <c:v>0.23392354137217808</c:v>
                      </c:pt>
                      <c:pt idx="701">
                        <c:v>0.33754627795912029</c:v>
                      </c:pt>
                      <c:pt idx="702">
                        <c:v>0.62044446722865132</c:v>
                      </c:pt>
                      <c:pt idx="703">
                        <c:v>0.44676301864427614</c:v>
                      </c:pt>
                      <c:pt idx="704">
                        <c:v>0.307817859776776</c:v>
                      </c:pt>
                      <c:pt idx="705">
                        <c:v>0.39666173268278726</c:v>
                      </c:pt>
                      <c:pt idx="706">
                        <c:v>0.4677368310075849</c:v>
                      </c:pt>
                      <c:pt idx="707">
                        <c:v>0.72459690966741164</c:v>
                      </c:pt>
                      <c:pt idx="708">
                        <c:v>0.53008497259526166</c:v>
                      </c:pt>
                      <c:pt idx="709">
                        <c:v>0.37447542293756442</c:v>
                      </c:pt>
                      <c:pt idx="710">
                        <c:v>0.64998778321142936</c:v>
                      </c:pt>
                      <c:pt idx="711">
                        <c:v>0.27039767143048721</c:v>
                      </c:pt>
                      <c:pt idx="712">
                        <c:v>0.36672558200575622</c:v>
                      </c:pt>
                      <c:pt idx="713">
                        <c:v>0.44378791046597144</c:v>
                      </c:pt>
                      <c:pt idx="714">
                        <c:v>0.50543777323417771</c:v>
                      </c:pt>
                      <c:pt idx="715">
                        <c:v>0.55475766344869726</c:v>
                      </c:pt>
                      <c:pt idx="716">
                        <c:v>0.19421357562032426</c:v>
                      </c:pt>
                      <c:pt idx="717">
                        <c:v>0.30577830535764861</c:v>
                      </c:pt>
                      <c:pt idx="718">
                        <c:v>0.19503008914745124</c:v>
                      </c:pt>
                      <c:pt idx="719">
                        <c:v>0.1064315161792706</c:v>
                      </c:pt>
                      <c:pt idx="720">
                        <c:v>0.43555265780480568</c:v>
                      </c:pt>
                      <c:pt idx="721">
                        <c:v>0.498849571105211</c:v>
                      </c:pt>
                      <c:pt idx="722">
                        <c:v>0.34948710174552389</c:v>
                      </c:pt>
                      <c:pt idx="723">
                        <c:v>0.4299971262577742</c:v>
                      </c:pt>
                      <c:pt idx="724">
                        <c:v>9.4405145867540341E-2</c:v>
                      </c:pt>
                      <c:pt idx="725">
                        <c:v>0.22593156155539873</c:v>
                      </c:pt>
                      <c:pt idx="726">
                        <c:v>0.53115269410568544</c:v>
                      </c:pt>
                      <c:pt idx="727">
                        <c:v>0.17532960014591481</c:v>
                      </c:pt>
                      <c:pt idx="728">
                        <c:v>0.29067112497813241</c:v>
                      </c:pt>
                      <c:pt idx="729">
                        <c:v>0.58294434484389512</c:v>
                      </c:pt>
                      <c:pt idx="730">
                        <c:v>0.61676292073650529</c:v>
                      </c:pt>
                      <c:pt idx="731">
                        <c:v>0.64381778145059343</c:v>
                      </c:pt>
                      <c:pt idx="732">
                        <c:v>0.46546167002185257</c:v>
                      </c:pt>
                      <c:pt idx="733">
                        <c:v>0.72277678087885988</c:v>
                      </c:pt>
                      <c:pt idx="734">
                        <c:v>0.9286288695644771</c:v>
                      </c:pt>
                      <c:pt idx="735">
                        <c:v>0.49331054051293677</c:v>
                      </c:pt>
                      <c:pt idx="736">
                        <c:v>0.74505587727173861</c:v>
                      </c:pt>
                      <c:pt idx="737">
                        <c:v>0.74645214667879145</c:v>
                      </c:pt>
                      <c:pt idx="738">
                        <c:v>0.34756916220436551</c:v>
                      </c:pt>
                      <c:pt idx="739">
                        <c:v>0.4284627746248475</c:v>
                      </c:pt>
                      <c:pt idx="740">
                        <c:v>0.29317766456125582</c:v>
                      </c:pt>
                      <c:pt idx="741">
                        <c:v>0.18494957651040522</c:v>
                      </c:pt>
                      <c:pt idx="742">
                        <c:v>0.29836710606969064</c:v>
                      </c:pt>
                      <c:pt idx="743">
                        <c:v>0.18910112971713033</c:v>
                      </c:pt>
                      <c:pt idx="744">
                        <c:v>0.10168834863503662</c:v>
                      </c:pt>
                      <c:pt idx="745">
                        <c:v>0.23175812376939575</c:v>
                      </c:pt>
                      <c:pt idx="746">
                        <c:v>0.33581394387687169</c:v>
                      </c:pt>
                      <c:pt idx="747">
                        <c:v>0.41905859996285244</c:v>
                      </c:pt>
                      <c:pt idx="748">
                        <c:v>0.28565432483168252</c:v>
                      </c:pt>
                      <c:pt idx="749">
                        <c:v>0.17893090472665563</c:v>
                      </c:pt>
                      <c:pt idx="750">
                        <c:v>0.49355216864267959</c:v>
                      </c:pt>
                      <c:pt idx="751">
                        <c:v>0.3452491797755215</c:v>
                      </c:pt>
                      <c:pt idx="752">
                        <c:v>0.42660678868179502</c:v>
                      </c:pt>
                      <c:pt idx="753">
                        <c:v>0.69169287580677974</c:v>
                      </c:pt>
                      <c:pt idx="754">
                        <c:v>0.70376174550682435</c:v>
                      </c:pt>
                      <c:pt idx="755">
                        <c:v>0.51341684126686005</c:v>
                      </c:pt>
                      <c:pt idx="756">
                        <c:v>0.16114091787483176</c:v>
                      </c:pt>
                      <c:pt idx="757">
                        <c:v>0.27932017916123186</c:v>
                      </c:pt>
                      <c:pt idx="758">
                        <c:v>0.17386358819038605</c:v>
                      </c:pt>
                      <c:pt idx="759">
                        <c:v>-0.1105016845863247</c:v>
                      </c:pt>
                      <c:pt idx="760">
                        <c:v>-0.13799390280775015</c:v>
                      </c:pt>
                      <c:pt idx="761">
                        <c:v>4.0012322615154972E-2</c:v>
                      </c:pt>
                      <c:pt idx="762">
                        <c:v>0.18241730295352454</c:v>
                      </c:pt>
                      <c:pt idx="763">
                        <c:v>0.29634128722420883</c:v>
                      </c:pt>
                      <c:pt idx="764">
                        <c:v>-1.2519525359266481E-2</c:v>
                      </c:pt>
                      <c:pt idx="765">
                        <c:v>0.14039182457395327</c:v>
                      </c:pt>
                      <c:pt idx="766">
                        <c:v>0.26272090452056318</c:v>
                      </c:pt>
                      <c:pt idx="767">
                        <c:v>0.1605841684777829</c:v>
                      </c:pt>
                      <c:pt idx="768">
                        <c:v>0.27887477964361551</c:v>
                      </c:pt>
                      <c:pt idx="769">
                        <c:v>0.17350726857620202</c:v>
                      </c:pt>
                      <c:pt idx="770">
                        <c:v>8.9213259722271232E-2</c:v>
                      </c:pt>
                      <c:pt idx="771">
                        <c:v>0.42177805263918344</c:v>
                      </c:pt>
                      <c:pt idx="772">
                        <c:v>8.7829886972713211E-2</c:v>
                      </c:pt>
                      <c:pt idx="773">
                        <c:v>2.0671354439571132E-2</c:v>
                      </c:pt>
                      <c:pt idx="774">
                        <c:v>0.36694452841300063</c:v>
                      </c:pt>
                      <c:pt idx="775">
                        <c:v>4.3963067591732852E-2</c:v>
                      </c:pt>
                      <c:pt idx="776">
                        <c:v>0.18557789893475274</c:v>
                      </c:pt>
                      <c:pt idx="777">
                        <c:v>0.49886976400915728</c:v>
                      </c:pt>
                      <c:pt idx="778">
                        <c:v>0.54950325606870365</c:v>
                      </c:pt>
                      <c:pt idx="779">
                        <c:v>0.39001004971629527</c:v>
                      </c:pt>
                      <c:pt idx="780">
                        <c:v>0.46241548463439131</c:v>
                      </c:pt>
                      <c:pt idx="781">
                        <c:v>0.5203398325688795</c:v>
                      </c:pt>
                      <c:pt idx="782">
                        <c:v>0.56667931091647006</c:v>
                      </c:pt>
                      <c:pt idx="783">
                        <c:v>0.20375089359453114</c:v>
                      </c:pt>
                      <c:pt idx="784">
                        <c:v>0.91340815973694589</c:v>
                      </c:pt>
                      <c:pt idx="785">
                        <c:v>1.4811339726509232</c:v>
                      </c:pt>
                      <c:pt idx="786">
                        <c:v>1.935314622982105</c:v>
                      </c:pt>
                      <c:pt idx="787">
                        <c:v>2.6986591432470846</c:v>
                      </c:pt>
                      <c:pt idx="788">
                        <c:v>3.3093347594590341</c:v>
                      </c:pt>
                      <c:pt idx="789">
                        <c:v>3.997875252428571</c:v>
                      </c:pt>
                      <c:pt idx="790">
                        <c:v>4.548707646804246</c:v>
                      </c:pt>
                      <c:pt idx="791">
                        <c:v>4.7893735623047746</c:v>
                      </c:pt>
                      <c:pt idx="792">
                        <c:v>5.1819062947051862</c:v>
                      </c:pt>
                      <c:pt idx="793">
                        <c:v>5.6959324806255154</c:v>
                      </c:pt>
                      <c:pt idx="794">
                        <c:v>5.7071534293617674</c:v>
                      </c:pt>
                      <c:pt idx="795">
                        <c:v>5.9161301883507917</c:v>
                      </c:pt>
                      <c:pt idx="796">
                        <c:v>5.6833115955419657</c:v>
                      </c:pt>
                      <c:pt idx="797">
                        <c:v>5.8970567212949163</c:v>
                      </c:pt>
                      <c:pt idx="798">
                        <c:v>5.8680528218973222</c:v>
                      </c:pt>
                      <c:pt idx="799">
                        <c:v>5.4448497023792015</c:v>
                      </c:pt>
                      <c:pt idx="800">
                        <c:v>5.3062872067646936</c:v>
                      </c:pt>
                      <c:pt idx="801">
                        <c:v>5.5954372102731327</c:v>
                      </c:pt>
                      <c:pt idx="802">
                        <c:v>5.4267572130798385</c:v>
                      </c:pt>
                      <c:pt idx="803">
                        <c:v>5.2918132153252486</c:v>
                      </c:pt>
                      <c:pt idx="804">
                        <c:v>5.383858017121554</c:v>
                      </c:pt>
                      <c:pt idx="805">
                        <c:v>5.2574938585585755</c:v>
                      </c:pt>
                      <c:pt idx="806">
                        <c:v>5.3564025317082269</c:v>
                      </c:pt>
                      <c:pt idx="807">
                        <c:v>5.0355294702279139</c:v>
                      </c:pt>
                      <c:pt idx="808">
                        <c:v>5.1788310210437203</c:v>
                      </c:pt>
                      <c:pt idx="809">
                        <c:v>5.0934722616963768</c:v>
                      </c:pt>
                      <c:pt idx="810">
                        <c:v>4.8251852542184679</c:v>
                      </c:pt>
                      <c:pt idx="811">
                        <c:v>4.6105556482361294</c:v>
                      </c:pt>
                      <c:pt idx="812">
                        <c:v>4.6388519634502359</c:v>
                      </c:pt>
                      <c:pt idx="813">
                        <c:v>4.8614890156215438</c:v>
                      </c:pt>
                      <c:pt idx="814">
                        <c:v>4.8395986573586356</c:v>
                      </c:pt>
                      <c:pt idx="815">
                        <c:v>4.6220863707482636</c:v>
                      </c:pt>
                      <c:pt idx="816">
                        <c:v>4.6480765414599432</c:v>
                      </c:pt>
                      <c:pt idx="817">
                        <c:v>4.8688686780293438</c:v>
                      </c:pt>
                      <c:pt idx="818">
                        <c:v>4.8455023872848528</c:v>
                      </c:pt>
                      <c:pt idx="819">
                        <c:v>4.8268093546892601</c:v>
                      </c:pt>
                      <c:pt idx="820">
                        <c:v>4.6118549286127291</c:v>
                      </c:pt>
                      <c:pt idx="821">
                        <c:v>4.8398913877515497</c:v>
                      </c:pt>
                      <c:pt idx="822">
                        <c:v>4.8223205550626176</c:v>
                      </c:pt>
                      <c:pt idx="823">
                        <c:v>4.6082638889114378</c:v>
                      </c:pt>
                      <c:pt idx="824">
                        <c:v>4.8370185559905394</c:v>
                      </c:pt>
                      <c:pt idx="825">
                        <c:v>5.0200222896538094</c:v>
                      </c:pt>
                      <c:pt idx="826">
                        <c:v>4.9664252765844026</c:v>
                      </c:pt>
                      <c:pt idx="827">
                        <c:v>4.9235476661288544</c:v>
                      </c:pt>
                      <c:pt idx="828">
                        <c:v>5.0892455777644727</c:v>
                      </c:pt>
                      <c:pt idx="829">
                        <c:v>5.2218039070729674</c:v>
                      </c:pt>
                      <c:pt idx="830">
                        <c:v>5.1278505705196835</c:v>
                      </c:pt>
                      <c:pt idx="831">
                        <c:v>4.8526879012770792</c:v>
                      </c:pt>
                      <c:pt idx="832">
                        <c:v>5.0325577658830412</c:v>
                      </c:pt>
                      <c:pt idx="833">
                        <c:v>4.976453657567788</c:v>
                      </c:pt>
                      <c:pt idx="834">
                        <c:v>4.7315703709155628</c:v>
                      </c:pt>
                      <c:pt idx="835">
                        <c:v>4.935663741593828</c:v>
                      </c:pt>
                      <c:pt idx="836">
                        <c:v>4.8989384381364403</c:v>
                      </c:pt>
                      <c:pt idx="837">
                        <c:v>4.6695581953704846</c:v>
                      </c:pt>
                      <c:pt idx="838">
                        <c:v>4.6860540011577427</c:v>
                      </c:pt>
                      <c:pt idx="839">
                        <c:v>4.699250645787572</c:v>
                      </c:pt>
                      <c:pt idx="840">
                        <c:v>4.7098079614914354</c:v>
                      </c:pt>
                      <c:pt idx="841">
                        <c:v>4.9182538140545375</c:v>
                      </c:pt>
                      <c:pt idx="842">
                        <c:v>4.685010496104951</c:v>
                      </c:pt>
                      <c:pt idx="843">
                        <c:v>4.6984158417453159</c:v>
                      </c:pt>
                      <c:pt idx="844">
                        <c:v>4.9091401182576533</c:v>
                      </c:pt>
                      <c:pt idx="845">
                        <c:v>5.0777195394675232</c:v>
                      </c:pt>
                      <c:pt idx="846">
                        <c:v>5.2125830764354077</c:v>
                      </c:pt>
                      <c:pt idx="847">
                        <c:v>4.9204739060096472</c:v>
                      </c:pt>
                      <c:pt idx="848">
                        <c:v>5.0867865696690728</c:v>
                      </c:pt>
                      <c:pt idx="849">
                        <c:v>5.2198367005966588</c:v>
                      </c:pt>
                      <c:pt idx="850">
                        <c:v>5.1262768053387049</c:v>
                      </c:pt>
                      <c:pt idx="851">
                        <c:v>5.0514288891322963</c:v>
                      </c:pt>
                      <c:pt idx="852">
                        <c:v>5.1915505561672148</c:v>
                      </c:pt>
                      <c:pt idx="853">
                        <c:v>4.9036478897951383</c:v>
                      </c:pt>
                      <c:pt idx="854">
                        <c:v>4.8733257566975112</c:v>
                      </c:pt>
                      <c:pt idx="855">
                        <c:v>4.6490680502193413</c:v>
                      </c:pt>
                      <c:pt idx="856">
                        <c:v>4.8696618850368623</c:v>
                      </c:pt>
                      <c:pt idx="857">
                        <c:v>5.0461369528908904</c:v>
                      </c:pt>
                      <c:pt idx="858">
                        <c:v>4.7873170071740674</c:v>
                      </c:pt>
                      <c:pt idx="859">
                        <c:v>4.9802610506006317</c:v>
                      </c:pt>
                      <c:pt idx="860">
                        <c:v>5.134616285341906</c:v>
                      </c:pt>
                      <c:pt idx="861">
                        <c:v>5.0581004731348571</c:v>
                      </c:pt>
                      <c:pt idx="862">
                        <c:v>5.1968878233692521</c:v>
                      </c:pt>
                      <c:pt idx="863">
                        <c:v>4.9079177035567341</c:v>
                      </c:pt>
                      <c:pt idx="864">
                        <c:v>4.8767416077067196</c:v>
                      </c:pt>
                      <c:pt idx="865">
                        <c:v>5.0518007310267308</c:v>
                      </c:pt>
                      <c:pt idx="866">
                        <c:v>4.9918480296827852</c:v>
                      </c:pt>
                      <c:pt idx="867">
                        <c:v>4.9438858686075378</c:v>
                      </c:pt>
                      <c:pt idx="868">
                        <c:v>5.105516139747408</c:v>
                      </c:pt>
                      <c:pt idx="869">
                        <c:v>4.8348203566592929</c:v>
                      </c:pt>
                      <c:pt idx="870">
                        <c:v>4.8182637301887894</c:v>
                      </c:pt>
                      <c:pt idx="871">
                        <c:v>4.4050184290123866</c:v>
                      </c:pt>
                      <c:pt idx="872">
                        <c:v>4.6744221880712757</c:v>
                      </c:pt>
                      <c:pt idx="873">
                        <c:v>4.6899451953183302</c:v>
                      </c:pt>
                      <c:pt idx="874">
                        <c:v>4.302363601116042</c:v>
                      </c:pt>
                      <c:pt idx="875">
                        <c:v>4.3922983257542114</c:v>
                      </c:pt>
                      <c:pt idx="876">
                        <c:v>4.4642461054647242</c:v>
                      </c:pt>
                      <c:pt idx="877">
                        <c:v>4.5218043292331345</c:v>
                      </c:pt>
                      <c:pt idx="878">
                        <c:v>4.367850908247874</c:v>
                      </c:pt>
                      <c:pt idx="879">
                        <c:v>4.0446881714596543</c:v>
                      </c:pt>
                      <c:pt idx="880">
                        <c:v>4.1861579820291013</c:v>
                      </c:pt>
                      <c:pt idx="881">
                        <c:v>4.0993338304846247</c:v>
                      </c:pt>
                      <c:pt idx="882">
                        <c:v>3.429874509249089</c:v>
                      </c:pt>
                      <c:pt idx="883">
                        <c:v>3.4943070522606376</c:v>
                      </c:pt>
                      <c:pt idx="884">
                        <c:v>3.1458530866698879</c:v>
                      </c:pt>
                      <c:pt idx="885">
                        <c:v>2.8670899141972654</c:v>
                      </c:pt>
                      <c:pt idx="886">
                        <c:v>2.8440793762191561</c:v>
                      </c:pt>
                      <c:pt idx="887">
                        <c:v>2.4256709458367141</c:v>
                      </c:pt>
                      <c:pt idx="888">
                        <c:v>2.2909442015307491</c:v>
                      </c:pt>
                      <c:pt idx="889">
                        <c:v>2.1831628060859884</c:v>
                      </c:pt>
                      <c:pt idx="890">
                        <c:v>1.6969376897301913</c:v>
                      </c:pt>
                      <c:pt idx="891">
                        <c:v>1.5079575966455536</c:v>
                      </c:pt>
                      <c:pt idx="892">
                        <c:v>1.3567735221778321</c:v>
                      </c:pt>
                      <c:pt idx="893">
                        <c:v>1.0358262626036208</c:v>
                      </c:pt>
                      <c:pt idx="894">
                        <c:v>0.97906845494429717</c:v>
                      </c:pt>
                      <c:pt idx="895">
                        <c:v>0.3336622088168042</c:v>
                      </c:pt>
                      <c:pt idx="896">
                        <c:v>0.41733721191479844</c:v>
                      </c:pt>
                      <c:pt idx="897">
                        <c:v>0.68427721439320521</c:v>
                      </c:pt>
                      <c:pt idx="898">
                        <c:v>9.7829216375941996E-2</c:v>
                      </c:pt>
                      <c:pt idx="899">
                        <c:v>0.22867081796215416</c:v>
                      </c:pt>
                      <c:pt idx="900">
                        <c:v>0.33334409923111252</c:v>
                      </c:pt>
                      <c:pt idx="901">
                        <c:v>-0.18291727575376626</c:v>
                      </c:pt>
                      <c:pt idx="902">
                        <c:v>-0.19592637574163518</c:v>
                      </c:pt>
                      <c:pt idx="903">
                        <c:v>-0.20633365573195306</c:v>
                      </c:pt>
                      <c:pt idx="904">
                        <c:v>-0.21465947972416188</c:v>
                      </c:pt>
                      <c:pt idx="905">
                        <c:v>-0.22132013891797442</c:v>
                      </c:pt>
                      <c:pt idx="906">
                        <c:v>-0.62664866627301308</c:v>
                      </c:pt>
                      <c:pt idx="907">
                        <c:v>-0.3509114881570099</c:v>
                      </c:pt>
                      <c:pt idx="908">
                        <c:v>-0.13032174566421872</c:v>
                      </c:pt>
                      <c:pt idx="909">
                        <c:v>-0.35384995167004263</c:v>
                      </c:pt>
                      <c:pt idx="910">
                        <c:v>-0.33267251647470175</c:v>
                      </c:pt>
                      <c:pt idx="911">
                        <c:v>-0.51573056831841768</c:v>
                      </c:pt>
                      <c:pt idx="912">
                        <c:v>-0.46217700979337906</c:v>
                      </c:pt>
                      <c:pt idx="913">
                        <c:v>-0.41933416297337089</c:v>
                      </c:pt>
                      <c:pt idx="914">
                        <c:v>-0.585059885517353</c:v>
                      </c:pt>
                      <c:pt idx="915">
                        <c:v>-0.91764046355251594</c:v>
                      </c:pt>
                      <c:pt idx="916">
                        <c:v>-0.78370492598065766</c:v>
                      </c:pt>
                      <c:pt idx="917">
                        <c:v>-0.67655649592319378</c:v>
                      </c:pt>
                      <c:pt idx="918">
                        <c:v>-0.59083775187724541</c:v>
                      </c:pt>
                      <c:pt idx="919">
                        <c:v>-0.72226275664047535</c:v>
                      </c:pt>
                      <c:pt idx="920">
                        <c:v>-0.62740276045104793</c:v>
                      </c:pt>
                      <c:pt idx="921">
                        <c:v>-0.35151476349943778</c:v>
                      </c:pt>
                      <c:pt idx="922">
                        <c:v>-0.73080436593818376</c:v>
                      </c:pt>
                      <c:pt idx="923">
                        <c:v>-0.63423604788914645</c:v>
                      </c:pt>
                      <c:pt idx="924">
                        <c:v>-0.5569813934499166</c:v>
                      </c:pt>
                      <c:pt idx="925">
                        <c:v>-0.69517766989861229</c:v>
                      </c:pt>
                      <c:pt idx="926">
                        <c:v>-0.80573469105752338</c:v>
                      </c:pt>
                      <c:pt idx="927">
                        <c:v>-0.89418030798469772</c:v>
                      </c:pt>
                      <c:pt idx="928">
                        <c:v>-0.76493680152640309</c:v>
                      </c:pt>
                      <c:pt idx="929">
                        <c:v>-0.66154199635974464</c:v>
                      </c:pt>
                      <c:pt idx="930">
                        <c:v>-0.97882615222641789</c:v>
                      </c:pt>
                      <c:pt idx="931">
                        <c:v>-0.63265347691975649</c:v>
                      </c:pt>
                      <c:pt idx="932">
                        <c:v>-0.55571533667449557</c:v>
                      </c:pt>
                      <c:pt idx="933">
                        <c:v>-1.0941648244782414</c:v>
                      </c:pt>
                      <c:pt idx="934">
                        <c:v>-0.92492441472126075</c:v>
                      </c:pt>
                      <c:pt idx="935">
                        <c:v>-0.98953208691568761</c:v>
                      </c:pt>
                      <c:pt idx="936">
                        <c:v>-0.841218224671195</c:v>
                      </c:pt>
                      <c:pt idx="937">
                        <c:v>-0.72256713487564639</c:v>
                      </c:pt>
                      <c:pt idx="938">
                        <c:v>-0.62764626303913928</c:v>
                      </c:pt>
                      <c:pt idx="939">
                        <c:v>-0.55170956556997908</c:v>
                      </c:pt>
                      <c:pt idx="940">
                        <c:v>-0.4909602075945827</c:v>
                      </c:pt>
                      <c:pt idx="941">
                        <c:v>-0.84236072121433381</c:v>
                      </c:pt>
                      <c:pt idx="942">
                        <c:v>-0.72348113211006648</c:v>
                      </c:pt>
                      <c:pt idx="943">
                        <c:v>-0.82837746082668673</c:v>
                      </c:pt>
                      <c:pt idx="944">
                        <c:v>-0.51229452379999429</c:v>
                      </c:pt>
                      <c:pt idx="945">
                        <c:v>-0.45942817417864035</c:v>
                      </c:pt>
                      <c:pt idx="946">
                        <c:v>-1.0171350944815458</c:v>
                      </c:pt>
                      <c:pt idx="947">
                        <c:v>-0.86330063072392704</c:v>
                      </c:pt>
                      <c:pt idx="948">
                        <c:v>-0.54023305971776381</c:v>
                      </c:pt>
                      <c:pt idx="949">
                        <c:v>-0.68177900291289006</c:v>
                      </c:pt>
                      <c:pt idx="950">
                        <c:v>-0.39501575746891149</c:v>
                      </c:pt>
                      <c:pt idx="951">
                        <c:v>-0.36560516111381958</c:v>
                      </c:pt>
                      <c:pt idx="952">
                        <c:v>-0.34207668402967784</c:v>
                      </c:pt>
                      <c:pt idx="953">
                        <c:v>-0.32325390236240992</c:v>
                      </c:pt>
                      <c:pt idx="954">
                        <c:v>-0.50819567702859558</c:v>
                      </c:pt>
                      <c:pt idx="955">
                        <c:v>-0.2561490967614759</c:v>
                      </c:pt>
                      <c:pt idx="956">
                        <c:v>-0.25451183254784837</c:v>
                      </c:pt>
                      <c:pt idx="957">
                        <c:v>-0.45320202117693498</c:v>
                      </c:pt>
                      <c:pt idx="958">
                        <c:v>-0.21215417208014742</c:v>
                      </c:pt>
                      <c:pt idx="959">
                        <c:v>-1.9315892802751478E-2</c:v>
                      </c:pt>
                      <c:pt idx="960">
                        <c:v>-6.5045269380846094E-2</c:v>
                      </c:pt>
                      <c:pt idx="961">
                        <c:v>-0.10162877064334452</c:v>
                      </c:pt>
                      <c:pt idx="962">
                        <c:v>-0.33089557165334327</c:v>
                      </c:pt>
                      <c:pt idx="963">
                        <c:v>-0.314309012461365</c:v>
                      </c:pt>
                      <c:pt idx="964">
                        <c:v>-0.10103976510771417</c:v>
                      </c:pt>
                      <c:pt idx="965">
                        <c:v>-0.53042436722483899</c:v>
                      </c:pt>
                      <c:pt idx="966">
                        <c:v>-0.47393204891847063</c:v>
                      </c:pt>
                      <c:pt idx="967">
                        <c:v>-0.42873819427342141</c:v>
                      </c:pt>
                      <c:pt idx="968">
                        <c:v>-0.39258311055738204</c:v>
                      </c:pt>
                      <c:pt idx="969">
                        <c:v>-0.16365904358451644</c:v>
                      </c:pt>
                      <c:pt idx="970">
                        <c:v>-0.38051979000624669</c:v>
                      </c:pt>
                      <c:pt idx="971">
                        <c:v>-0.15400838714361953</c:v>
                      </c:pt>
                      <c:pt idx="972">
                        <c:v>2.7200735146493571E-2</c:v>
                      </c:pt>
                      <c:pt idx="973">
                        <c:v>-0.22783196702147279</c:v>
                      </c:pt>
                      <c:pt idx="974">
                        <c:v>-0.23185812875584588</c:v>
                      </c:pt>
                      <c:pt idx="975">
                        <c:v>-3.5079058143310249E-2</c:v>
                      </c:pt>
                      <c:pt idx="976">
                        <c:v>0.12234419834675236</c:v>
                      </c:pt>
                      <c:pt idx="977">
                        <c:v>-0.15171719646127713</c:v>
                      </c:pt>
                      <c:pt idx="978">
                        <c:v>-0.37096631230770072</c:v>
                      </c:pt>
                      <c:pt idx="979">
                        <c:v>-0.14636560498479412</c:v>
                      </c:pt>
                      <c:pt idx="980">
                        <c:v>-0.16668503912643473</c:v>
                      </c:pt>
                      <c:pt idx="981">
                        <c:v>-0.18294058643976996</c:v>
                      </c:pt>
                      <c:pt idx="982">
                        <c:v>4.0549757095504901E-3</c:v>
                      </c:pt>
                      <c:pt idx="983">
                        <c:v>0.15365142542901822</c:v>
                      </c:pt>
                      <c:pt idx="984">
                        <c:v>7.33285852045924E-2</c:v>
                      </c:pt>
                      <c:pt idx="985">
                        <c:v>0.20907031302505175</c:v>
                      </c:pt>
                      <c:pt idx="986">
                        <c:v>-8.2336304718637621E-2</c:v>
                      </c:pt>
                      <c:pt idx="987">
                        <c:v>8.4538401086490467E-2</c:v>
                      </c:pt>
                      <c:pt idx="988">
                        <c:v>1.8038165730501987E-2</c:v>
                      </c:pt>
                      <c:pt idx="989">
                        <c:v>-3.5162022554288797E-2</c:v>
                      </c:pt>
                      <c:pt idx="990">
                        <c:v>0.12227782681793542</c:v>
                      </c:pt>
                      <c:pt idx="991">
                        <c:v>4.8229706315680687E-2</c:v>
                      </c:pt>
                      <c:pt idx="992">
                        <c:v>0.18899120991392238</c:v>
                      </c:pt>
                      <c:pt idx="993">
                        <c:v>0.30160041279253846</c:v>
                      </c:pt>
                      <c:pt idx="994">
                        <c:v>-0.20831222490460277</c:v>
                      </c:pt>
                      <c:pt idx="995">
                        <c:v>-1.624233506231576E-2</c:v>
                      </c:pt>
                      <c:pt idx="996">
                        <c:v>0.33741357681151385</c:v>
                      </c:pt>
                      <c:pt idx="997">
                        <c:v>-0.37966169368939973</c:v>
                      </c:pt>
                      <c:pt idx="998">
                        <c:v>-0.15332191009014196</c:v>
                      </c:pt>
                      <c:pt idx="999">
                        <c:v>-0.172250083210713</c:v>
                      </c:pt>
                      <c:pt idx="1000">
                        <c:v>-0.18739262170726079</c:v>
                      </c:pt>
                      <c:pt idx="1001">
                        <c:v>-0.19950665250445354</c:v>
                      </c:pt>
                      <c:pt idx="1002">
                        <c:v>-0.40919787714221911</c:v>
                      </c:pt>
                      <c:pt idx="1003">
                        <c:v>-0.1769508568523861</c:v>
                      </c:pt>
                      <c:pt idx="1004">
                        <c:v>8.8467593794803179E-3</c:v>
                      </c:pt>
                      <c:pt idx="1005">
                        <c:v>-0.24251514763506066</c:v>
                      </c:pt>
                      <c:pt idx="1006">
                        <c:v>-4.3604673246647963E-2</c:v>
                      </c:pt>
                      <c:pt idx="1007">
                        <c:v>0.11552370626407082</c:v>
                      </c:pt>
                      <c:pt idx="1008">
                        <c:v>4.2826409872589011E-2</c:v>
                      </c:pt>
                      <c:pt idx="1009">
                        <c:v>0.18466857275944903</c:v>
                      </c:pt>
                      <c:pt idx="1010">
                        <c:v>9.8142303068868841E-2</c:v>
                      </c:pt>
                      <c:pt idx="1011">
                        <c:v>0.22892128731649564</c:v>
                      </c:pt>
                      <c:pt idx="1012">
                        <c:v>0.53354447471457433</c:v>
                      </c:pt>
                      <c:pt idx="1013">
                        <c:v>0.37724302463306003</c:v>
                      </c:pt>
                      <c:pt idx="1014">
                        <c:v>0.45220186456782585</c:v>
                      </c:pt>
                      <c:pt idx="1015">
                        <c:v>0.31216893651566124</c:v>
                      </c:pt>
                      <c:pt idx="1016">
                        <c:v>0.40014259407388408</c:v>
                      </c:pt>
                      <c:pt idx="1017">
                        <c:v>0.27052152012043962</c:v>
                      </c:pt>
                      <c:pt idx="1018">
                        <c:v>-3.3175339042315954E-2</c:v>
                      </c:pt>
                      <c:pt idx="1019">
                        <c:v>-7.613282637254315E-2</c:v>
                      </c:pt>
                      <c:pt idx="1020">
                        <c:v>8.9501183763331937E-2</c:v>
                      </c:pt>
                      <c:pt idx="1021">
                        <c:v>-0.17799160812796799</c:v>
                      </c:pt>
                      <c:pt idx="1022">
                        <c:v>-0.19198584164104204</c:v>
                      </c:pt>
                      <c:pt idx="1023">
                        <c:v>0.19681877154852145</c:v>
                      </c:pt>
                      <c:pt idx="1024">
                        <c:v>0.10786246210017225</c:v>
                      </c:pt>
                      <c:pt idx="1025">
                        <c:v>0.23669741454153836</c:v>
                      </c:pt>
                      <c:pt idx="1026">
                        <c:v>-6.0234623505436957E-2</c:v>
                      </c:pt>
                      <c:pt idx="1027">
                        <c:v>0.30221974605700552</c:v>
                      </c:pt>
                      <c:pt idx="1028">
                        <c:v>0.19218324170691403</c:v>
                      </c:pt>
                      <c:pt idx="1029">
                        <c:v>-0.49584596177311369</c:v>
                      </c:pt>
                      <c:pt idx="1030">
                        <c:v>-0.44626932455713586</c:v>
                      </c:pt>
                      <c:pt idx="1031">
                        <c:v>-0.4066080147843536</c:v>
                      </c:pt>
                      <c:pt idx="1032">
                        <c:v>-0.37487896696615053</c:v>
                      </c:pt>
                      <c:pt idx="1033">
                        <c:v>-0.1494957287115426</c:v>
                      </c:pt>
                      <c:pt idx="1034">
                        <c:v>-0.3691891381079131</c:v>
                      </c:pt>
                      <c:pt idx="1035">
                        <c:v>-0.34494386562499812</c:v>
                      </c:pt>
                      <c:pt idx="1036">
                        <c:v>-0.12554764763859794</c:v>
                      </c:pt>
                      <c:pt idx="1037">
                        <c:v>-0.35003067324953463</c:v>
                      </c:pt>
                      <c:pt idx="1038">
                        <c:v>-0.32961709373824988</c:v>
                      </c:pt>
                      <c:pt idx="1039">
                        <c:v>-0.31328623012922208</c:v>
                      </c:pt>
                      <c:pt idx="1040">
                        <c:v>-0.30022153924204531</c:v>
                      </c:pt>
                      <c:pt idx="1041">
                        <c:v>-0.2897697865323039</c:v>
                      </c:pt>
                      <c:pt idx="1042">
                        <c:v>-0.4814083843644994</c:v>
                      </c:pt>
                      <c:pt idx="1043">
                        <c:v>-0.23471926263022169</c:v>
                      </c:pt>
                      <c:pt idx="1044">
                        <c:v>-3.7367965242822265E-2</c:v>
                      </c:pt>
                      <c:pt idx="1045">
                        <c:v>-0.47948692733291409</c:v>
                      </c:pt>
                      <c:pt idx="1046">
                        <c:v>-3.3182097004953448E-2</c:v>
                      </c:pt>
                      <c:pt idx="1047">
                        <c:v>0.52386176725741507</c:v>
                      </c:pt>
                      <c:pt idx="1048">
                        <c:v>0.56949685866732125</c:v>
                      </c:pt>
                      <c:pt idx="1049">
                        <c:v>1.0060049317951893</c:v>
                      </c:pt>
                      <c:pt idx="1050">
                        <c:v>1.1552113902974952</c:v>
                      </c:pt>
                      <c:pt idx="1051">
                        <c:v>1.6745765570993285</c:v>
                      </c:pt>
                      <c:pt idx="1052">
                        <c:v>2.0900686905408179</c:v>
                      </c:pt>
                      <c:pt idx="1053">
                        <c:v>2.2224623972940094</c:v>
                      </c:pt>
                      <c:pt idx="1054">
                        <c:v>2.9283773626966081</c:v>
                      </c:pt>
                      <c:pt idx="1055">
                        <c:v>3.0931093350186529</c:v>
                      </c:pt>
                      <c:pt idx="1056">
                        <c:v>3.2248949128762661</c:v>
                      </c:pt>
                      <c:pt idx="1057">
                        <c:v>3.5303233751623679</c:v>
                      </c:pt>
                      <c:pt idx="1058">
                        <c:v>3.3746661449912381</c:v>
                      </c:pt>
                      <c:pt idx="1059">
                        <c:v>3.4501403608543342</c:v>
                      </c:pt>
                      <c:pt idx="1060">
                        <c:v>3.7105197335447997</c:v>
                      </c:pt>
                      <c:pt idx="1061">
                        <c:v>2.9188232316972176</c:v>
                      </c:pt>
                      <c:pt idx="1062">
                        <c:v>3.085466030219095</c:v>
                      </c:pt>
                      <c:pt idx="1063">
                        <c:v>3.4187802690366311</c:v>
                      </c:pt>
                      <c:pt idx="1064">
                        <c:v>3.2854316600906373</c:v>
                      </c:pt>
                      <c:pt idx="1065">
                        <c:v>3.1787527729338763</c:v>
                      </c:pt>
                      <c:pt idx="1066">
                        <c:v>3.0934096632084334</c:v>
                      </c:pt>
                      <c:pt idx="1067">
                        <c:v>3.225135175428079</c:v>
                      </c:pt>
                      <c:pt idx="1068">
                        <c:v>3.1305155852037956</c:v>
                      </c:pt>
                      <c:pt idx="1069">
                        <c:v>2.6548199130244257</c:v>
                      </c:pt>
                      <c:pt idx="1070">
                        <c:v>2.6742633752808729</c:v>
                      </c:pt>
                      <c:pt idx="1071">
                        <c:v>2.6898181450860648</c:v>
                      </c:pt>
                      <c:pt idx="1072">
                        <c:v>2.3022619609302524</c:v>
                      </c:pt>
                      <c:pt idx="1073">
                        <c:v>2.3922170136055456</c:v>
                      </c:pt>
                      <c:pt idx="1074">
                        <c:v>2.4641810557457688</c:v>
                      </c:pt>
                      <c:pt idx="1075">
                        <c:v>2.5217522894579929</c:v>
                      </c:pt>
                      <c:pt idx="1076">
                        <c:v>2.567809276427738</c:v>
                      </c:pt>
                      <c:pt idx="1077">
                        <c:v>2.4046548660035683</c:v>
                      </c:pt>
                      <c:pt idx="1078">
                        <c:v>2.4741313376642324</c:v>
                      </c:pt>
                      <c:pt idx="1079">
                        <c:v>2.5297125149927524</c:v>
                      </c:pt>
                      <c:pt idx="1080">
                        <c:v>2.5741774568555797</c:v>
                      </c:pt>
                      <c:pt idx="1081">
                        <c:v>2.8097494103458303</c:v>
                      </c:pt>
                      <c:pt idx="1082">
                        <c:v>2.7982069731380079</c:v>
                      </c:pt>
                      <c:pt idx="1083">
                        <c:v>2.9889730233717273</c:v>
                      </c:pt>
                      <c:pt idx="1084">
                        <c:v>2.9415858635587142</c:v>
                      </c:pt>
                      <c:pt idx="1085">
                        <c:v>2.7036761357083492</c:v>
                      </c:pt>
                      <c:pt idx="1086">
                        <c:v>2.9133483534280344</c:v>
                      </c:pt>
                      <c:pt idx="1087">
                        <c:v>3.0810861276037826</c:v>
                      </c:pt>
                      <c:pt idx="1088">
                        <c:v>2.8152763469444153</c:v>
                      </c:pt>
                      <c:pt idx="1089">
                        <c:v>2.8026285224169101</c:v>
                      </c:pt>
                      <c:pt idx="1090">
                        <c:v>2.9925102627948945</c:v>
                      </c:pt>
                      <c:pt idx="1091">
                        <c:v>2.9444156550972593</c:v>
                      </c:pt>
                      <c:pt idx="1092">
                        <c:v>2.7059399689391626</c:v>
                      </c:pt>
                      <c:pt idx="1093">
                        <c:v>2.3151594200127192</c:v>
                      </c:pt>
                      <c:pt idx="1094">
                        <c:v>2.6025349808714964</c:v>
                      </c:pt>
                      <c:pt idx="1095">
                        <c:v>2.8324354295585294</c:v>
                      </c:pt>
                      <c:pt idx="1096">
                        <c:v>2.81635578850819</c:v>
                      </c:pt>
                      <c:pt idx="1097">
                        <c:v>3.0034920756679071</c:v>
                      </c:pt>
                      <c:pt idx="1098">
                        <c:v>2.9532011053956921</c:v>
                      </c:pt>
                      <c:pt idx="1099">
                        <c:v>3.3129683291778633</c:v>
                      </c:pt>
                      <c:pt idx="1100">
                        <c:v>3.4007821082036571</c:v>
                      </c:pt>
                      <c:pt idx="1101">
                        <c:v>3.0710331314243149</c:v>
                      </c:pt>
                      <c:pt idx="1102">
                        <c:v>3.2072339500007843</c:v>
                      </c:pt>
                      <c:pt idx="1103">
                        <c:v>3.516194604861937</c:v>
                      </c:pt>
                      <c:pt idx="1104">
                        <c:v>3.3633631287509047</c:v>
                      </c:pt>
                      <c:pt idx="1105">
                        <c:v>3.2410979478621016</c:v>
                      </c:pt>
                      <c:pt idx="1106">
                        <c:v>3.3432858031510477</c:v>
                      </c:pt>
                      <c:pt idx="1107">
                        <c:v>3.4250360873821819</c:v>
                      </c:pt>
                      <c:pt idx="1108">
                        <c:v>3.4904363147670665</c:v>
                      </c:pt>
                      <c:pt idx="1109">
                        <c:v>3.3427564966750083</c:v>
                      </c:pt>
                      <c:pt idx="1110">
                        <c:v>3.424612642201339</c:v>
                      </c:pt>
                      <c:pt idx="1111">
                        <c:v>3.4900975586224376</c:v>
                      </c:pt>
                      <c:pt idx="1112">
                        <c:v>3.3424854917593052</c:v>
                      </c:pt>
                      <c:pt idx="1113">
                        <c:v>3.4243958382687651</c:v>
                      </c:pt>
                      <c:pt idx="1114">
                        <c:v>3.2899241154763672</c:v>
                      </c:pt>
                      <c:pt idx="1115">
                        <c:v>3.3823467372424147</c:v>
                      </c:pt>
                      <c:pt idx="1116">
                        <c:v>3.6562848346553096</c:v>
                      </c:pt>
                      <c:pt idx="1117">
                        <c:v>3.2754353125856142</c:v>
                      </c:pt>
                      <c:pt idx="1118">
                        <c:v>3.1707556949298237</c:v>
                      </c:pt>
                      <c:pt idx="1119">
                        <c:v>3.2870120008051913</c:v>
                      </c:pt>
                      <c:pt idx="1120">
                        <c:v>2.7800170455055309</c:v>
                      </c:pt>
                      <c:pt idx="1121">
                        <c:v>2.5744210812657684</c:v>
                      </c:pt>
                      <c:pt idx="1122">
                        <c:v>2.4099443098739926</c:v>
                      </c:pt>
                      <c:pt idx="1123">
                        <c:v>2.0783628927605946</c:v>
                      </c:pt>
                      <c:pt idx="1124">
                        <c:v>1.6130977590698308</c:v>
                      </c:pt>
                      <c:pt idx="1125">
                        <c:v>0.84088565211720834</c:v>
                      </c:pt>
                      <c:pt idx="1126">
                        <c:v>1.0231159665551104</c:v>
                      </c:pt>
                      <c:pt idx="1127">
                        <c:v>0.96890021810548888</c:v>
                      </c:pt>
                      <c:pt idx="1128">
                        <c:v>0.52552761934572345</c:v>
                      </c:pt>
                      <c:pt idx="1129">
                        <c:v>0.37082954033797932</c:v>
                      </c:pt>
                      <c:pt idx="1130">
                        <c:v>0.24707107713169307</c:v>
                      </c:pt>
                      <c:pt idx="1131">
                        <c:v>-5.1935693433279084E-2</c:v>
                      </c:pt>
                      <c:pt idx="1132">
                        <c:v>-0.29114110988530228</c:v>
                      </c:pt>
                      <c:pt idx="1133">
                        <c:v>-0.682505443046864</c:v>
                      </c:pt>
                      <c:pt idx="1134">
                        <c:v>-0.99559690957613611</c:v>
                      </c:pt>
                      <c:pt idx="1135">
                        <c:v>-0.84607008279959928</c:v>
                      </c:pt>
                      <c:pt idx="1136">
                        <c:v>-0.92644862137831296</c:v>
                      </c:pt>
                      <c:pt idx="1137">
                        <c:v>-0.99075145224128391</c:v>
                      </c:pt>
                      <c:pt idx="1138">
                        <c:v>-1.0421937169317061</c:v>
                      </c:pt>
                      <c:pt idx="1139">
                        <c:v>-1.0833475286840439</c:v>
                      </c:pt>
                      <c:pt idx="1140">
                        <c:v>-1.3162705780858914</c:v>
                      </c:pt>
                      <c:pt idx="1141">
                        <c:v>-1.7026090176073581</c:v>
                      </c:pt>
                      <c:pt idx="1142">
                        <c:v>-1.6116797692245655</c:v>
                      </c:pt>
                      <c:pt idx="1143">
                        <c:v>-1.7389363705182745</c:v>
                      </c:pt>
                      <c:pt idx="1144">
                        <c:v>-2.0407416515532759</c:v>
                      </c:pt>
                      <c:pt idx="1145">
                        <c:v>-2.0821858763812884</c:v>
                      </c:pt>
                      <c:pt idx="1146">
                        <c:v>-1.9153412562436642</c:v>
                      </c:pt>
                      <c:pt idx="1147">
                        <c:v>-1.981865560133599</c:v>
                      </c:pt>
                      <c:pt idx="1148">
                        <c:v>-1.8350850032455241</c:v>
                      </c:pt>
                      <c:pt idx="1149">
                        <c:v>-1.9176605577350756</c:v>
                      </c:pt>
                      <c:pt idx="1150">
                        <c:v>-1.7837210013267395</c:v>
                      </c:pt>
                      <c:pt idx="1151">
                        <c:v>-1.8765693562000365</c:v>
                      </c:pt>
                      <c:pt idx="1152">
                        <c:v>-2.1508480400986514</c:v>
                      </c:pt>
                      <c:pt idx="1153">
                        <c:v>-1.9702709872175888</c:v>
                      </c:pt>
                      <c:pt idx="1154">
                        <c:v>-2.0258093449127159</c:v>
                      </c:pt>
                      <c:pt idx="1155">
                        <c:v>-1.8702400310688176</c:v>
                      </c:pt>
                      <c:pt idx="1156">
                        <c:v>-1.945784579993699</c:v>
                      </c:pt>
                      <c:pt idx="1157">
                        <c:v>-2.6062202191336041</c:v>
                      </c:pt>
                      <c:pt idx="1158">
                        <c:v>-2.134568730445551</c:v>
                      </c:pt>
                      <c:pt idx="1159">
                        <c:v>-1.9572475394950857</c:v>
                      </c:pt>
                      <c:pt idx="1160">
                        <c:v>-2.2153905867347135</c:v>
                      </c:pt>
                      <c:pt idx="1161">
                        <c:v>-2.0219050245264043</c:v>
                      </c:pt>
                      <c:pt idx="1162">
                        <c:v>-1.6671165747597456</c:v>
                      </c:pt>
                      <c:pt idx="1163">
                        <c:v>-1.7832858149464528</c:v>
                      </c:pt>
                      <c:pt idx="1164">
                        <c:v>-1.6762212070958071</c:v>
                      </c:pt>
                      <c:pt idx="1165">
                        <c:v>-1.9905695208152565</c:v>
                      </c:pt>
                      <c:pt idx="1166">
                        <c:v>-1.8420481717908501</c:v>
                      </c:pt>
                      <c:pt idx="1167">
                        <c:v>-1.723231092571325</c:v>
                      </c:pt>
                      <c:pt idx="1168">
                        <c:v>-2.0281774291956935</c:v>
                      </c:pt>
                      <c:pt idx="1169">
                        <c:v>-1.6721344984951543</c:v>
                      </c:pt>
                      <c:pt idx="1170">
                        <c:v>-1.5873001539347911</c:v>
                      </c:pt>
                      <c:pt idx="1171">
                        <c:v>-1.5194326782864778</c:v>
                      </c:pt>
                      <c:pt idx="1172">
                        <c:v>-1.4651386977678271</c:v>
                      </c:pt>
                      <c:pt idx="1173">
                        <c:v>-1.6217035133528839</c:v>
                      </c:pt>
                      <c:pt idx="1174">
                        <c:v>-1.746955365820952</c:v>
                      </c:pt>
                      <c:pt idx="1175">
                        <c:v>-1.6471568477954293</c:v>
                      </c:pt>
                      <c:pt idx="1176">
                        <c:v>-1.9673180333749656</c:v>
                      </c:pt>
                      <c:pt idx="1177">
                        <c:v>-2.0234469818386174</c:v>
                      </c:pt>
                      <c:pt idx="1178">
                        <c:v>-1.6683501406095615</c:v>
                      </c:pt>
                      <c:pt idx="1179">
                        <c:v>-1.5842726676262942</c:v>
                      </c:pt>
                      <c:pt idx="1180">
                        <c:v>-1.5170106892396689</c:v>
                      </c:pt>
                      <c:pt idx="1181">
                        <c:v>-1.8632011065303686</c:v>
                      </c:pt>
                      <c:pt idx="1182">
                        <c:v>-1.7401534403629739</c:v>
                      </c:pt>
                      <c:pt idx="1183">
                        <c:v>-1.6417153074290241</c:v>
                      </c:pt>
                      <c:pt idx="1184">
                        <c:v>-2.1629648010818414</c:v>
                      </c:pt>
                      <c:pt idx="1185">
                        <c:v>-1.9799643960041067</c:v>
                      </c:pt>
                      <c:pt idx="1186">
                        <c:v>-1.8335640719419644</c:v>
                      </c:pt>
                      <c:pt idx="1187">
                        <c:v>-2.1164438126921823</c:v>
                      </c:pt>
                      <c:pt idx="1188">
                        <c:v>-1.9427476052924249</c:v>
                      </c:pt>
                      <c:pt idx="1189">
                        <c:v>-2.0037906393725962</c:v>
                      </c:pt>
                      <c:pt idx="1190">
                        <c:v>-1.8526250666367332</c:v>
                      </c:pt>
                      <c:pt idx="1191">
                        <c:v>-1.7316926084480428</c:v>
                      </c:pt>
                      <c:pt idx="1192">
                        <c:v>-2.0349466418970792</c:v>
                      </c:pt>
                      <c:pt idx="1193">
                        <c:v>-1.877549868656331</c:v>
                      </c:pt>
                      <c:pt idx="1194">
                        <c:v>-1.9516324500636983</c:v>
                      </c:pt>
                      <c:pt idx="1195">
                        <c:v>-2.0108985151895808</c:v>
                      </c:pt>
                      <c:pt idx="1196">
                        <c:v>-2.0583113672902869</c:v>
                      </c:pt>
                      <c:pt idx="1197">
                        <c:v>-2.0962416489708744</c:v>
                      </c:pt>
                      <c:pt idx="1198">
                        <c:v>-1.9265858743153785</c:v>
                      </c:pt>
                      <c:pt idx="1199">
                        <c:v>-1.7908612545909364</c:v>
                      </c:pt>
                      <c:pt idx="1200">
                        <c:v>-2.0822815588113599</c:v>
                      </c:pt>
                      <c:pt idx="1201">
                        <c:v>-2.1154178021877215</c:v>
                      </c:pt>
                      <c:pt idx="1202">
                        <c:v>-1.9419267968888221</c:v>
                      </c:pt>
                      <c:pt idx="1203">
                        <c:v>-2.2031339926496685</c:v>
                      </c:pt>
                      <c:pt idx="1204">
                        <c:v>-2.212099749258357</c:v>
                      </c:pt>
                      <c:pt idx="1205">
                        <c:v>-2.2192723545453532</c:v>
                      </c:pt>
                      <c:pt idx="1206">
                        <c:v>-2.0250104387749275</c:v>
                      </c:pt>
                      <c:pt idx="1207">
                        <c:v>-2.4696009061585755</c:v>
                      </c:pt>
                      <c:pt idx="1208">
                        <c:v>-2.6252732800654712</c:v>
                      </c:pt>
                      <c:pt idx="1209">
                        <c:v>-2.3498111791910219</c:v>
                      </c:pt>
                      <c:pt idx="1210">
                        <c:v>-2.3294414984914624</c:v>
                      </c:pt>
                      <c:pt idx="1211">
                        <c:v>-2.3131457539317921</c:v>
                      </c:pt>
                      <c:pt idx="1212">
                        <c:v>-2.3001091582841013</c:v>
                      </c:pt>
                      <c:pt idx="1213">
                        <c:v>-2.2896798817659487</c:v>
                      </c:pt>
                      <c:pt idx="1214">
                        <c:v>-2.2813364605514153</c:v>
                      </c:pt>
                      <c:pt idx="1215">
                        <c:v>-2.0746617235797657</c:v>
                      </c:pt>
                      <c:pt idx="1216">
                        <c:v>-2.3093219340024689</c:v>
                      </c:pt>
                      <c:pt idx="1217">
                        <c:v>-2.29705010234062</c:v>
                      </c:pt>
                      <c:pt idx="1218">
                        <c:v>-2.4872326370111182</c:v>
                      </c:pt>
                      <c:pt idx="1219">
                        <c:v>-2.4393786647475508</c:v>
                      </c:pt>
                      <c:pt idx="1220">
                        <c:v>-2.2010954869367083</c:v>
                      </c:pt>
                      <c:pt idx="1221">
                        <c:v>-2.6104689446879661</c:v>
                      </c:pt>
                      <c:pt idx="1222">
                        <c:v>-2.3379677108890178</c:v>
                      </c:pt>
                      <c:pt idx="1223">
                        <c:v>-2.3199667238498591</c:v>
                      </c:pt>
                      <c:pt idx="1224">
                        <c:v>-2.7055659342184981</c:v>
                      </c:pt>
                      <c:pt idx="1225">
                        <c:v>-2.4140453025134434</c:v>
                      </c:pt>
                      <c:pt idx="1226">
                        <c:v>-2.1808287971493883</c:v>
                      </c:pt>
                      <c:pt idx="1227">
                        <c:v>-2.3942555928581442</c:v>
                      </c:pt>
                      <c:pt idx="1228">
                        <c:v>-2.1649970294251943</c:v>
                      </c:pt>
                      <c:pt idx="1229">
                        <c:v>-1.9815901786788004</c:v>
                      </c:pt>
                      <c:pt idx="1230">
                        <c:v>-2.0348646980816625</c:v>
                      </c:pt>
                      <c:pt idx="1231">
                        <c:v>-1.8774843136039863</c:v>
                      </c:pt>
                      <c:pt idx="1232">
                        <c:v>-2.1515800060218453</c:v>
                      </c:pt>
                      <c:pt idx="1233">
                        <c:v>-1.9708565599561325</c:v>
                      </c:pt>
                      <c:pt idx="1234">
                        <c:v>-1.8262778031035509</c:v>
                      </c:pt>
                      <c:pt idx="1235">
                        <c:v>-1.9106147976214629</c:v>
                      </c:pt>
                      <c:pt idx="1236">
                        <c:v>-1.7780843932358152</c:v>
                      </c:pt>
                      <c:pt idx="1237">
                        <c:v>-1.8720600697272971</c:v>
                      </c:pt>
                      <c:pt idx="1238">
                        <c:v>-1.9472406109204599</c:v>
                      </c:pt>
                      <c:pt idx="1239">
                        <c:v>-1.8073850438750014</c:v>
                      </c:pt>
                      <c:pt idx="1240">
                        <c:v>-2.0955005902386574</c:v>
                      </c:pt>
                      <c:pt idx="1241">
                        <c:v>-1.9259930273295822</c:v>
                      </c:pt>
                      <c:pt idx="1242">
                        <c:v>-1.5903869770023107</c:v>
                      </c:pt>
                      <c:pt idx="1243">
                        <c:v>-1.9219021367404707</c:v>
                      </c:pt>
                      <c:pt idx="1244">
                        <c:v>-1.9871142645310442</c:v>
                      </c:pt>
                      <c:pt idx="1245">
                        <c:v>-1.839283966763503</c:v>
                      </c:pt>
                      <c:pt idx="1246">
                        <c:v>-1.9210197285494246</c:v>
                      </c:pt>
                      <c:pt idx="1247">
                        <c:v>-1.9864083379781619</c:v>
                      </c:pt>
                      <c:pt idx="1248">
                        <c:v>-2.2387192255211517</c:v>
                      </c:pt>
                      <c:pt idx="1249">
                        <c:v>-2.0405679355556003</c:v>
                      </c:pt>
                      <c:pt idx="1250">
                        <c:v>-2.0820469035831479</c:v>
                      </c:pt>
                      <c:pt idx="1251">
                        <c:v>-2.3152300780051291</c:v>
                      </c:pt>
                      <c:pt idx="1252">
                        <c:v>-2.1017766175427823</c:v>
                      </c:pt>
                      <c:pt idx="1253">
                        <c:v>-2.331013849172848</c:v>
                      </c:pt>
                      <c:pt idx="1254">
                        <c:v>-2.3144036344769461</c:v>
                      </c:pt>
                      <c:pt idx="1255">
                        <c:v>-2.1011154627202018</c:v>
                      </c:pt>
                      <c:pt idx="1256">
                        <c:v>-2.3304849253148063</c:v>
                      </c:pt>
                      <c:pt idx="1257">
                        <c:v>-2.3139804953904672</c:v>
                      </c:pt>
                      <c:pt idx="1258">
                        <c:v>-2.1007769514510528</c:v>
                      </c:pt>
                      <c:pt idx="1259">
                        <c:v>-2.3302141162994872</c:v>
                      </c:pt>
                      <c:pt idx="1260">
                        <c:v>-2.5137638481782005</c:v>
                      </c:pt>
                      <c:pt idx="1261">
                        <c:v>-2.4606036336812167</c:v>
                      </c:pt>
                      <c:pt idx="1262">
                        <c:v>-2.0180754620835728</c:v>
                      </c:pt>
                      <c:pt idx="1263">
                        <c:v>-2.0640529248054804</c:v>
                      </c:pt>
                      <c:pt idx="1264">
                        <c:v>-2.3008348949830406</c:v>
                      </c:pt>
                      <c:pt idx="1265">
                        <c:v>-1.8902604711250319</c:v>
                      </c:pt>
                      <c:pt idx="1266">
                        <c:v>-1.7618009320386818</c:v>
                      </c:pt>
                      <c:pt idx="1267">
                        <c:v>-2.0590333007695563</c:v>
                      </c:pt>
                      <c:pt idx="1268">
                        <c:v>-1.8968191957542899</c:v>
                      </c:pt>
                      <c:pt idx="1269">
                        <c:v>-1.767047911742111</c:v>
                      </c:pt>
                      <c:pt idx="1270">
                        <c:v>-1.8632308845323564</c:v>
                      </c:pt>
                      <c:pt idx="1271">
                        <c:v>-1.9401772627645073</c:v>
                      </c:pt>
                      <c:pt idx="1272">
                        <c:v>-2.0017343653502735</c:v>
                      </c:pt>
                      <c:pt idx="1273">
                        <c:v>-1.650980047418841</c:v>
                      </c:pt>
                      <c:pt idx="1274">
                        <c:v>-1.5703765930737177</c:v>
                      </c:pt>
                      <c:pt idx="1275">
                        <c:v>-1.7058938295976418</c:v>
                      </c:pt>
                      <c:pt idx="1276">
                        <c:v>-1.6143076188167811</c:v>
                      </c:pt>
                      <c:pt idx="1277">
                        <c:v>-1.7410386501920811</c:v>
                      </c:pt>
                      <c:pt idx="1278">
                        <c:v>-1.6424234752923326</c:v>
                      </c:pt>
                      <c:pt idx="1279">
                        <c:v>-1.5635313353725451</c:v>
                      </c:pt>
                      <c:pt idx="1280">
                        <c:v>-2.1004176234366696</c:v>
                      </c:pt>
                      <c:pt idx="1281">
                        <c:v>-1.9299266538880033</c:v>
                      </c:pt>
                      <c:pt idx="1282">
                        <c:v>-1.5935338782490476</c:v>
                      </c:pt>
                      <c:pt idx="1283">
                        <c:v>-1.5244196577378943</c:v>
                      </c:pt>
                      <c:pt idx="1284">
                        <c:v>-1.2691282813289604</c:v>
                      </c:pt>
                      <c:pt idx="1285">
                        <c:v>-1.2648951802018473</c:v>
                      </c:pt>
                      <c:pt idx="1286">
                        <c:v>-1.2615086993001228</c:v>
                      </c:pt>
                      <c:pt idx="1287">
                        <c:v>-1.0587995145787659</c:v>
                      </c:pt>
                      <c:pt idx="1288">
                        <c:v>-0.89663216680168034</c:v>
                      </c:pt>
                      <c:pt idx="1289">
                        <c:v>-0.36689828857998918</c:v>
                      </c:pt>
                      <c:pt idx="1290">
                        <c:v>-0.14311118600261352</c:v>
                      </c:pt>
                      <c:pt idx="1291">
                        <c:v>-0.36408150394072436</c:v>
                      </c:pt>
                      <c:pt idx="1292">
                        <c:v>0.25914224170878697</c:v>
                      </c:pt>
                      <c:pt idx="1293">
                        <c:v>0.75772123822838466</c:v>
                      </c:pt>
                      <c:pt idx="1294">
                        <c:v>0.95658443544408556</c:v>
                      </c:pt>
                      <c:pt idx="1295">
                        <c:v>1.3156749932166463</c:v>
                      </c:pt>
                      <c:pt idx="1296">
                        <c:v>1.6029474394346721</c:v>
                      </c:pt>
                      <c:pt idx="1297">
                        <c:v>1.6327653964091269</c:v>
                      </c:pt>
                      <c:pt idx="1298">
                        <c:v>2.0566197619886566</c:v>
                      </c:pt>
                      <c:pt idx="1299">
                        <c:v>1.7957032544522917</c:v>
                      </c:pt>
                      <c:pt idx="1300">
                        <c:v>1.9869700484231885</c:v>
                      </c:pt>
                      <c:pt idx="1301">
                        <c:v>2.1399834835999059</c:v>
                      </c:pt>
                      <c:pt idx="1302">
                        <c:v>2.0623942317412798</c:v>
                      </c:pt>
                      <c:pt idx="1303">
                        <c:v>2.0003228302543903</c:v>
                      </c:pt>
                      <c:pt idx="1304">
                        <c:v>2.1506657090648673</c:v>
                      </c:pt>
                      <c:pt idx="1305">
                        <c:v>2.4709400121132603</c:v>
                      </c:pt>
                      <c:pt idx="1306">
                        <c:v>2.5271594545519633</c:v>
                      </c:pt>
                      <c:pt idx="1307">
                        <c:v>2.1721350085029485</c:v>
                      </c:pt>
                      <c:pt idx="1308">
                        <c:v>2.2881154516637139</c:v>
                      </c:pt>
                      <c:pt idx="1309">
                        <c:v>2.5808998061922921</c:v>
                      </c:pt>
                      <c:pt idx="1310">
                        <c:v>2.4151272898151888</c:v>
                      </c:pt>
                      <c:pt idx="1311">
                        <c:v>2.2825092767135402</c:v>
                      </c:pt>
                      <c:pt idx="1312">
                        <c:v>2.1764148662322214</c:v>
                      </c:pt>
                      <c:pt idx="1313">
                        <c:v>2.0915393378471663</c:v>
                      </c:pt>
                      <c:pt idx="1314">
                        <c:v>2.0236389151390881</c:v>
                      </c:pt>
                      <c:pt idx="1315">
                        <c:v>1.9693185769726256</c:v>
                      </c:pt>
                      <c:pt idx="1316">
                        <c:v>2.1258623064394442</c:v>
                      </c:pt>
                      <c:pt idx="1317">
                        <c:v>1.8510972900129445</c:v>
                      </c:pt>
                      <c:pt idx="1318">
                        <c:v>2.0312852768716994</c:v>
                      </c:pt>
                      <c:pt idx="1319">
                        <c:v>2.1754356663587373</c:v>
                      </c:pt>
                      <c:pt idx="1320">
                        <c:v>2.0907559779483336</c:v>
                      </c:pt>
                      <c:pt idx="1321">
                        <c:v>2.4230122272199992</c:v>
                      </c:pt>
                      <c:pt idx="1322">
                        <c:v>2.4888172266373658</c:v>
                      </c:pt>
                      <c:pt idx="1323">
                        <c:v>2.1414612261712591</c:v>
                      </c:pt>
                      <c:pt idx="1324">
                        <c:v>2.2635764257983624</c:v>
                      </c:pt>
                      <c:pt idx="1325">
                        <c:v>2.561268585500045</c:v>
                      </c:pt>
                      <c:pt idx="1326">
                        <c:v>2.3994223132614252</c:v>
                      </c:pt>
                      <c:pt idx="1327">
                        <c:v>2.4699452954704952</c:v>
                      </c:pt>
                      <c:pt idx="1328">
                        <c:v>2.5263636812377399</c:v>
                      </c:pt>
                      <c:pt idx="1329">
                        <c:v>2.7714983898515584</c:v>
                      </c:pt>
                      <c:pt idx="1330">
                        <c:v>2.7676061567426018</c:v>
                      </c:pt>
                      <c:pt idx="1331">
                        <c:v>2.5644923702554365</c:v>
                      </c:pt>
                      <c:pt idx="1332">
                        <c:v>2.8020013410657043</c:v>
                      </c:pt>
                      <c:pt idx="1333">
                        <c:v>2.5920085177139072</c:v>
                      </c:pt>
                      <c:pt idx="1334">
                        <c:v>2.4240142590325036</c:v>
                      </c:pt>
                      <c:pt idx="1335">
                        <c:v>2.6896188520873352</c:v>
                      </c:pt>
                      <c:pt idx="1336">
                        <c:v>2.7021025265312346</c:v>
                      </c:pt>
                      <c:pt idx="1337">
                        <c:v>2.7120894660863542</c:v>
                      </c:pt>
                      <c:pt idx="1338">
                        <c:v>2.720079017730427</c:v>
                      </c:pt>
                      <c:pt idx="1339">
                        <c:v>2.3264706590456967</c:v>
                      </c:pt>
                      <c:pt idx="1340">
                        <c:v>2.2115839720979125</c:v>
                      </c:pt>
                      <c:pt idx="1341">
                        <c:v>2.3196746225397078</c:v>
                      </c:pt>
                      <c:pt idx="1342">
                        <c:v>1.8061471428931668</c:v>
                      </c:pt>
                      <c:pt idx="1343">
                        <c:v>1.5953251591758999</c:v>
                      </c:pt>
                      <c:pt idx="1344">
                        <c:v>1.226667572202075</c:v>
                      </c:pt>
                      <c:pt idx="1345">
                        <c:v>1.3317415026230037</c:v>
                      </c:pt>
                      <c:pt idx="1346">
                        <c:v>1.4158006469597808</c:v>
                      </c:pt>
                      <c:pt idx="1347">
                        <c:v>0.88304796242914563</c:v>
                      </c:pt>
                      <c:pt idx="1348">
                        <c:v>0.85684581480467159</c:v>
                      </c:pt>
                      <c:pt idx="1349">
                        <c:v>0.63588409670506962</c:v>
                      </c:pt>
                      <c:pt idx="1350">
                        <c:v>0.25911472222537668</c:v>
                      </c:pt>
                      <c:pt idx="1351">
                        <c:v>0.35769922264165643</c:v>
                      </c:pt>
                      <c:pt idx="1352">
                        <c:v>0.63656682297471434</c:v>
                      </c:pt>
                      <c:pt idx="1353">
                        <c:v>0.45966090324117204</c:v>
                      </c:pt>
                      <c:pt idx="1354">
                        <c:v>0.51813616745431545</c:v>
                      </c:pt>
                      <c:pt idx="1355">
                        <c:v>0.56491637882481882</c:v>
                      </c:pt>
                      <c:pt idx="1356">
                        <c:v>0.80234054792123288</c:v>
                      </c:pt>
                      <c:pt idx="1357">
                        <c:v>1.1922798831983528</c:v>
                      </c:pt>
                      <c:pt idx="1358">
                        <c:v>1.1042313514200828</c:v>
                      </c:pt>
                      <c:pt idx="1359">
                        <c:v>1.233792525997444</c:v>
                      </c:pt>
                      <c:pt idx="1360">
                        <c:v>1.1374414656593217</c:v>
                      </c:pt>
                      <c:pt idx="1361">
                        <c:v>1.4603606173888011</c:v>
                      </c:pt>
                      <c:pt idx="1362">
                        <c:v>1.5186959387723959</c:v>
                      </c:pt>
                      <c:pt idx="1363">
                        <c:v>1.1653641958792491</c:v>
                      </c:pt>
                      <c:pt idx="1364">
                        <c:v>1.0826988015647885</c:v>
                      </c:pt>
                      <c:pt idx="1365">
                        <c:v>1.4165664861131972</c:v>
                      </c:pt>
                      <c:pt idx="1366">
                        <c:v>1.2836606337519356</c:v>
                      </c:pt>
                      <c:pt idx="1367">
                        <c:v>1.3773359518629036</c:v>
                      </c:pt>
                      <c:pt idx="1368">
                        <c:v>1.6522762063517007</c:v>
                      </c:pt>
                      <c:pt idx="1369">
                        <c:v>1.6722284099427043</c:v>
                      </c:pt>
                      <c:pt idx="1370">
                        <c:v>1.6881901728155526</c:v>
                      </c:pt>
                      <c:pt idx="1371">
                        <c:v>1.3009595831137517</c:v>
                      </c:pt>
                      <c:pt idx="1372">
                        <c:v>1.5911751113523565</c:v>
                      </c:pt>
                      <c:pt idx="1373">
                        <c:v>1.4233475339432857</c:v>
                      </c:pt>
                      <c:pt idx="1374">
                        <c:v>1.2890854720159837</c:v>
                      </c:pt>
                      <c:pt idx="1375">
                        <c:v>1.3816758224741648</c:v>
                      </c:pt>
                      <c:pt idx="1376">
                        <c:v>1.2557481028406983</c:v>
                      </c:pt>
                      <c:pt idx="1377">
                        <c:v>1.3550059271339023</c:v>
                      </c:pt>
                      <c:pt idx="1378">
                        <c:v>1.234412186568477</c:v>
                      </c:pt>
                      <c:pt idx="1379">
                        <c:v>0.53793719411612528</c:v>
                      </c:pt>
                      <c:pt idx="1380">
                        <c:v>-1.9242799845756053E-2</c:v>
                      </c:pt>
                      <c:pt idx="1381">
                        <c:v>-0.46498679501524975</c:v>
                      </c:pt>
                      <c:pt idx="1382">
                        <c:v>-1.0215819911508106</c:v>
                      </c:pt>
                      <c:pt idx="1383">
                        <c:v>-1.2668581480592707</c:v>
                      </c:pt>
                      <c:pt idx="1384">
                        <c:v>-1.4630790735860728</c:v>
                      </c:pt>
                      <c:pt idx="1385">
                        <c:v>-1.6200558140075145</c:v>
                      </c:pt>
                      <c:pt idx="1386">
                        <c:v>-2.1456372063446452</c:v>
                      </c:pt>
                      <c:pt idx="1387">
                        <c:v>-2.5661023202143269</c:v>
                      </c:pt>
                      <c:pt idx="1388">
                        <c:v>-2.3024744113101292</c:v>
                      </c:pt>
                      <c:pt idx="1389">
                        <c:v>-2.2915720841867255</c:v>
                      </c:pt>
                      <c:pt idx="1390">
                        <c:v>-2.682850222488014</c:v>
                      </c:pt>
                      <c:pt idx="1391">
                        <c:v>-2.3958727331290675</c:v>
                      </c:pt>
                      <c:pt idx="1392">
                        <c:v>-2.3662907416418761</c:v>
                      </c:pt>
                      <c:pt idx="1393">
                        <c:v>-2.5426251484521458</c:v>
                      </c:pt>
                      <c:pt idx="1394">
                        <c:v>-2.4836926739003502</c:v>
                      </c:pt>
                      <c:pt idx="1395">
                        <c:v>-3.0365466942589023</c:v>
                      </c:pt>
                      <c:pt idx="1396">
                        <c:v>-2.8788299105457895</c:v>
                      </c:pt>
                      <c:pt idx="1397">
                        <c:v>-2.7526564835752652</c:v>
                      </c:pt>
                      <c:pt idx="1398">
                        <c:v>-2.8517177419988684</c:v>
                      </c:pt>
                      <c:pt idx="1399">
                        <c:v>-2.5309667487377396</c:v>
                      </c:pt>
                      <c:pt idx="1400">
                        <c:v>-2.4743659541288139</c:v>
                      </c:pt>
                      <c:pt idx="1401">
                        <c:v>-2.4290853184417074</c:v>
                      </c:pt>
                      <c:pt idx="1402">
                        <c:v>-2.3928608098919995</c:v>
                      </c:pt>
                      <c:pt idx="1403">
                        <c:v>-2.7638812030522217</c:v>
                      </c:pt>
                      <c:pt idx="1404">
                        <c:v>-2.660697517580445</c:v>
                      </c:pt>
                      <c:pt idx="1405">
                        <c:v>-2.5781505692029896</c:v>
                      </c:pt>
                      <c:pt idx="1406">
                        <c:v>-3.1121130105009911</c:v>
                      </c:pt>
                      <c:pt idx="1407">
                        <c:v>-2.9392829635394264</c:v>
                      </c:pt>
                      <c:pt idx="1408">
                        <c:v>-2.6010189259702088</c:v>
                      </c:pt>
                      <c:pt idx="1409">
                        <c:v>-2.9304076959147665</c:v>
                      </c:pt>
                      <c:pt idx="1410">
                        <c:v>-2.9939187118704353</c:v>
                      </c:pt>
                      <c:pt idx="1411">
                        <c:v>-3.2447275246349818</c:v>
                      </c:pt>
                      <c:pt idx="1412">
                        <c:v>-3.2453745748466076</c:v>
                      </c:pt>
                      <c:pt idx="1413">
                        <c:v>-3.6458922150159765</c:v>
                      </c:pt>
                      <c:pt idx="1414">
                        <c:v>-3.7663063271514261</c:v>
                      </c:pt>
                      <c:pt idx="1415">
                        <c:v>-3.6626376168597972</c:v>
                      </c:pt>
                      <c:pt idx="1416">
                        <c:v>-3.7797026486264826</c:v>
                      </c:pt>
                      <c:pt idx="1417">
                        <c:v>-4.0733546740398765</c:v>
                      </c:pt>
                      <c:pt idx="1418">
                        <c:v>-4.108276294370512</c:v>
                      </c:pt>
                      <c:pt idx="1419">
                        <c:v>-4.3362135906350545</c:v>
                      </c:pt>
                      <c:pt idx="1420">
                        <c:v>-4.3185634276466658</c:v>
                      </c:pt>
                      <c:pt idx="1421">
                        <c:v>-4.3044432972559434</c:v>
                      </c:pt>
                      <c:pt idx="1422">
                        <c:v>-4.4931471929433542</c:v>
                      </c:pt>
                      <c:pt idx="1423">
                        <c:v>-4.6441103094933283</c:v>
                      </c:pt>
                      <c:pt idx="1424">
                        <c:v>-4.3648808027332962</c:v>
                      </c:pt>
                      <c:pt idx="1425">
                        <c:v>-4.3414971973252818</c:v>
                      </c:pt>
                      <c:pt idx="1426">
                        <c:v>-4.5227903129988931</c:v>
                      </c:pt>
                      <c:pt idx="1427">
                        <c:v>-4.6678248055378049</c:v>
                      </c:pt>
                      <c:pt idx="1428">
                        <c:v>-4.5838523995688547</c:v>
                      </c:pt>
                      <c:pt idx="1429">
                        <c:v>-4.7166744747937059</c:v>
                      </c:pt>
                      <c:pt idx="1430">
                        <c:v>-4.8229321349736551</c:v>
                      </c:pt>
                      <c:pt idx="1431">
                        <c:v>-4.707938263117569</c:v>
                      </c:pt>
                      <c:pt idx="1432">
                        <c:v>-4.6159431656327001</c:v>
                      </c:pt>
                      <c:pt idx="1433">
                        <c:v>-4.942347087644805</c:v>
                      </c:pt>
                      <c:pt idx="1434">
                        <c:v>-5.0034702252544889</c:v>
                      </c:pt>
                      <c:pt idx="1435">
                        <c:v>-5.2523687353422588</c:v>
                      </c:pt>
                      <c:pt idx="1436">
                        <c:v>-5.2514875434124519</c:v>
                      </c:pt>
                      <c:pt idx="1437">
                        <c:v>-5.2507825898686065</c:v>
                      </c:pt>
                      <c:pt idx="1438">
                        <c:v>-5.6502186270335528</c:v>
                      </c:pt>
                      <c:pt idx="1439">
                        <c:v>-5.5697674567655326</c:v>
                      </c:pt>
                      <c:pt idx="1440">
                        <c:v>-5.5054065205510483</c:v>
                      </c:pt>
                      <c:pt idx="1441">
                        <c:v>-5.4539177715794835</c:v>
                      </c:pt>
                      <c:pt idx="1442">
                        <c:v>-5.6127267724022545</c:v>
                      </c:pt>
                      <c:pt idx="1443">
                        <c:v>-5.9397739730604258</c:v>
                      </c:pt>
                      <c:pt idx="1444">
                        <c:v>-5.6014117335869855</c:v>
                      </c:pt>
                      <c:pt idx="1445">
                        <c:v>-5.9307219420082333</c:v>
                      </c:pt>
                      <c:pt idx="1446">
                        <c:v>-6.3941701087452429</c:v>
                      </c:pt>
                      <c:pt idx="1447">
                        <c:v>-6.1649286421348393</c:v>
                      </c:pt>
                      <c:pt idx="1448">
                        <c:v>-6.181535468846505</c:v>
                      </c:pt>
                      <c:pt idx="1449">
                        <c:v>-6.5948209302158602</c:v>
                      </c:pt>
                      <c:pt idx="1450">
                        <c:v>-6.3254492993112876</c:v>
                      </c:pt>
                      <c:pt idx="1451">
                        <c:v>-6.3099519945876636</c:v>
                      </c:pt>
                      <c:pt idx="1452">
                        <c:v>-6.2975541508087645</c:v>
                      </c:pt>
                      <c:pt idx="1453">
                        <c:v>-6.2876358757856678</c:v>
                      </c:pt>
                      <c:pt idx="1454">
                        <c:v>-6.6797012557671565</c:v>
                      </c:pt>
                      <c:pt idx="1455">
                        <c:v>-6.7933535597523473</c:v>
                      </c:pt>
                      <c:pt idx="1456">
                        <c:v>-6.8842754029405455</c:v>
                      </c:pt>
                      <c:pt idx="1457">
                        <c:v>-7.15701287749107</c:v>
                      </c:pt>
                      <c:pt idx="1458">
                        <c:v>-7.1752028571315236</c:v>
                      </c:pt>
                      <c:pt idx="1459">
                        <c:v>-7.5897548408438524</c:v>
                      </c:pt>
                      <c:pt idx="1460">
                        <c:v>-7.5213964278137269</c:v>
                      </c:pt>
                      <c:pt idx="1461">
                        <c:v>-7.266709697389615</c:v>
                      </c:pt>
                      <c:pt idx="1462">
                        <c:v>-7.8629603130503369</c:v>
                      </c:pt>
                      <c:pt idx="1463">
                        <c:v>-7.9399608055788917</c:v>
                      </c:pt>
                      <c:pt idx="1464">
                        <c:v>-7.8015611996017356</c:v>
                      </c:pt>
                      <c:pt idx="1465">
                        <c:v>-8.0908415148199992</c:v>
                      </c:pt>
                      <c:pt idx="1466">
                        <c:v>-8.3222657669946329</c:v>
                      </c:pt>
                      <c:pt idx="1467">
                        <c:v>-8.3074051687343626</c:v>
                      </c:pt>
                      <c:pt idx="1468">
                        <c:v>-8.295516690126135</c:v>
                      </c:pt>
                      <c:pt idx="1469">
                        <c:v>-8.2860059072395416</c:v>
                      </c:pt>
                      <c:pt idx="1470">
                        <c:v>-8.4783972809302668</c:v>
                      </c:pt>
                      <c:pt idx="1471">
                        <c:v>-8.4323103798828356</c:v>
                      </c:pt>
                      <c:pt idx="1472">
                        <c:v>-8.3954408590449248</c:v>
                      </c:pt>
                      <c:pt idx="1473">
                        <c:v>-8.5659452423745392</c:v>
                      </c:pt>
                      <c:pt idx="1474">
                        <c:v>-8.5023487490382763</c:v>
                      </c:pt>
                      <c:pt idx="1475">
                        <c:v>-8.651471554369266</c:v>
                      </c:pt>
                      <c:pt idx="1476">
                        <c:v>-8.5707697986340463</c:v>
                      </c:pt>
                      <c:pt idx="1477">
                        <c:v>-8.7062083940458592</c:v>
                      </c:pt>
                      <c:pt idx="1478">
                        <c:v>-8.8145592703752982</c:v>
                      </c:pt>
                      <c:pt idx="1479">
                        <c:v>-8.9012399714388835</c:v>
                      </c:pt>
                      <c:pt idx="1480">
                        <c:v>-8.5705845322897289</c:v>
                      </c:pt>
                      <c:pt idx="1481">
                        <c:v>-8.506060180970394</c:v>
                      </c:pt>
                      <c:pt idx="1482">
                        <c:v>-8.454440699914926</c:v>
                      </c:pt>
                      <c:pt idx="1483">
                        <c:v>-8.2131451150705743</c:v>
                      </c:pt>
                      <c:pt idx="1484">
                        <c:v>-8.0201086471951157</c:v>
                      </c:pt>
                      <c:pt idx="1485">
                        <c:v>-7.8656794728947261</c:v>
                      </c:pt>
                      <c:pt idx="1486">
                        <c:v>-7.9421361334544258</c:v>
                      </c:pt>
                      <c:pt idx="1487">
                        <c:v>-7.6033014619022197</c:v>
                      </c:pt>
                      <c:pt idx="1488">
                        <c:v>-7.5322337246604434</c:v>
                      </c:pt>
                      <c:pt idx="1489">
                        <c:v>-7.6753795348669769</c:v>
                      </c:pt>
                      <c:pt idx="1490">
                        <c:v>-7.7898961830322264</c:v>
                      </c:pt>
                      <c:pt idx="1491">
                        <c:v>-7.6815095015644488</c:v>
                      </c:pt>
                      <c:pt idx="1492">
                        <c:v>-7.3948001563902039</c:v>
                      </c:pt>
                      <c:pt idx="1493">
                        <c:v>-7.1654326802508308</c:v>
                      </c:pt>
                      <c:pt idx="1494">
                        <c:v>-7.1819386993392982</c:v>
                      </c:pt>
                      <c:pt idx="1495">
                        <c:v>-7.1951435146100948</c:v>
                      </c:pt>
                      <c:pt idx="1496">
                        <c:v>-7.0057073668267549</c:v>
                      </c:pt>
                      <c:pt idx="1497">
                        <c:v>-7.2541584486000374</c:v>
                      </c:pt>
                      <c:pt idx="1498">
                        <c:v>-7.2529193140186976</c:v>
                      </c:pt>
                      <c:pt idx="1499">
                        <c:v>-7.4519280063535689</c:v>
                      </c:pt>
                      <c:pt idx="1500">
                        <c:v>-7.4111349602214887</c:v>
                      </c:pt>
                      <c:pt idx="1501">
                        <c:v>-7.7785005233158131</c:v>
                      </c:pt>
                      <c:pt idx="1502">
                        <c:v>-8.0723929737912954</c:v>
                      </c:pt>
                      <c:pt idx="1503">
                        <c:v>-7.707506934171704</c:v>
                      </c:pt>
                      <c:pt idx="1504">
                        <c:v>-7.6155981024759853</c:v>
                      </c:pt>
                      <c:pt idx="1505">
                        <c:v>-7.9420710371194332</c:v>
                      </c:pt>
                      <c:pt idx="1506">
                        <c:v>-7.8032493848342028</c:v>
                      </c:pt>
                      <c:pt idx="1507">
                        <c:v>-7.6921920630060185</c:v>
                      </c:pt>
                      <c:pt idx="1508">
                        <c:v>-7.8033462055434484</c:v>
                      </c:pt>
                      <c:pt idx="1509">
                        <c:v>-8.0922695195733922</c:v>
                      </c:pt>
                      <c:pt idx="1510">
                        <c:v>-8.323408170797336</c:v>
                      </c:pt>
                      <c:pt idx="1511">
                        <c:v>-8.1083190917765364</c:v>
                      </c:pt>
                      <c:pt idx="1512">
                        <c:v>-8.1362478285598741</c:v>
                      </c:pt>
                      <c:pt idx="1513">
                        <c:v>-8.1585908179865214</c:v>
                      </c:pt>
                      <c:pt idx="1514">
                        <c:v>-7.9764652095278734</c:v>
                      </c:pt>
                      <c:pt idx="1515">
                        <c:v>-8.0307647227609209</c:v>
                      </c:pt>
                      <c:pt idx="1516">
                        <c:v>-7.874204333347393</c:v>
                      </c:pt>
                      <c:pt idx="1517">
                        <c:v>-7.9489560218165707</c:v>
                      </c:pt>
                      <c:pt idx="1518">
                        <c:v>-8.2087573725918901</c:v>
                      </c:pt>
                      <c:pt idx="1519">
                        <c:v>-8.0165984532121684</c:v>
                      </c:pt>
                      <c:pt idx="1520">
                        <c:v>-7.8628713177083682</c:v>
                      </c:pt>
                      <c:pt idx="1521">
                        <c:v>-7.9398896093053395</c:v>
                      </c:pt>
                      <c:pt idx="1522">
                        <c:v>-8.0015042425828824</c:v>
                      </c:pt>
                      <c:pt idx="1523">
                        <c:v>-7.6507959492049622</c:v>
                      </c:pt>
                      <c:pt idx="1524">
                        <c:v>-7.7702293145026147</c:v>
                      </c:pt>
                      <c:pt idx="1525">
                        <c:v>-7.6657760067407139</c:v>
                      </c:pt>
                      <c:pt idx="1526">
                        <c:v>-7.9822133605312047</c:v>
                      </c:pt>
                      <c:pt idx="1527">
                        <c:v>-8.0353632435636086</c:v>
                      </c:pt>
                      <c:pt idx="1528">
                        <c:v>-8.0778831499895318</c:v>
                      </c:pt>
                      <c:pt idx="1529">
                        <c:v>-8.3118990751302704</c:v>
                      </c:pt>
                      <c:pt idx="1530">
                        <c:v>-8.0991118152428498</c:v>
                      </c:pt>
                      <c:pt idx="1531">
                        <c:v>-8.1288820073328907</c:v>
                      </c:pt>
                      <c:pt idx="1532">
                        <c:v>-8.3526981610049233</c:v>
                      </c:pt>
                      <c:pt idx="1533">
                        <c:v>-8.3317510839425495</c:v>
                      </c:pt>
                      <c:pt idx="1534">
                        <c:v>-8.5149934222926618</c:v>
                      </c:pt>
                      <c:pt idx="1535">
                        <c:v>-8.261587292972763</c:v>
                      </c:pt>
                      <c:pt idx="1536">
                        <c:v>-8.0588623895168325</c:v>
                      </c:pt>
                      <c:pt idx="1537">
                        <c:v>-8.2966824667520882</c:v>
                      </c:pt>
                      <c:pt idx="1538">
                        <c:v>-8.2869385285403041</c:v>
                      </c:pt>
                      <c:pt idx="1539">
                        <c:v>-8.0791433779708655</c:v>
                      </c:pt>
                      <c:pt idx="1540">
                        <c:v>-8.1129072575153032</c:v>
                      </c:pt>
                      <c:pt idx="1541">
                        <c:v>-8.5399183611509102</c:v>
                      </c:pt>
                      <c:pt idx="1542">
                        <c:v>-8.4815272440593503</c:v>
                      </c:pt>
                      <c:pt idx="1543">
                        <c:v>-8.4348143503860911</c:v>
                      </c:pt>
                      <c:pt idx="1544">
                        <c:v>-8.3974440354475064</c:v>
                      </c:pt>
                      <c:pt idx="1545">
                        <c:v>-8.1675477834966728</c:v>
                      </c:pt>
                      <c:pt idx="1546">
                        <c:v>-7.9836307819359718</c:v>
                      </c:pt>
                      <c:pt idx="1547">
                        <c:v>-8.0364971806874337</c:v>
                      </c:pt>
                      <c:pt idx="1548">
                        <c:v>-8.0787902996885919</c:v>
                      </c:pt>
                      <c:pt idx="1549">
                        <c:v>-7.9126247948894957</c:v>
                      </c:pt>
                      <c:pt idx="1550">
                        <c:v>-8.3796923910502414</c:v>
                      </c:pt>
                      <c:pt idx="1551">
                        <c:v>-8.1533464679788494</c:v>
                      </c:pt>
                      <c:pt idx="1552">
                        <c:v>-7.9722697295217131</c:v>
                      </c:pt>
                      <c:pt idx="1553">
                        <c:v>-8.2274083387559926</c:v>
                      </c:pt>
                      <c:pt idx="1554">
                        <c:v>-8.0315192261434163</c:v>
                      </c:pt>
                      <c:pt idx="1555">
                        <c:v>-7.4748079360534234</c:v>
                      </c:pt>
                      <c:pt idx="1556">
                        <c:v>-7.0294389039814291</c:v>
                      </c:pt>
                      <c:pt idx="1557">
                        <c:v>-6.6731436783238109</c:v>
                      </c:pt>
                      <c:pt idx="1558">
                        <c:v>-6.3881074977976482</c:v>
                      </c:pt>
                      <c:pt idx="1559">
                        <c:v>-5.960078553376718</c:v>
                      </c:pt>
                      <c:pt idx="1560">
                        <c:v>-5.6176553978399966</c:v>
                      </c:pt>
                      <c:pt idx="1561">
                        <c:v>-5.5437168734106876</c:v>
                      </c:pt>
                      <c:pt idx="1562">
                        <c:v>-4.8845660538672178</c:v>
                      </c:pt>
                      <c:pt idx="1563">
                        <c:v>-4.757245398232385</c:v>
                      </c:pt>
                      <c:pt idx="1564">
                        <c:v>-4.4553888737245302</c:v>
                      </c:pt>
                      <c:pt idx="1565">
                        <c:v>-4.2139036541182691</c:v>
                      </c:pt>
                      <c:pt idx="1566">
                        <c:v>-4.2207154784332488</c:v>
                      </c:pt>
                      <c:pt idx="1567">
                        <c:v>-3.8261649378852667</c:v>
                      </c:pt>
                      <c:pt idx="1568">
                        <c:v>-3.510524505446881</c:v>
                      </c:pt>
                      <c:pt idx="1569">
                        <c:v>-3.6580121594961383</c:v>
                      </c:pt>
                      <c:pt idx="1570">
                        <c:v>-3.5760022827355442</c:v>
                      </c:pt>
                      <c:pt idx="1571">
                        <c:v>-3.1103943813270689</c:v>
                      </c:pt>
                      <c:pt idx="1572">
                        <c:v>-3.1379080602002887</c:v>
                      </c:pt>
                      <c:pt idx="1573">
                        <c:v>-3.5599190032988304</c:v>
                      </c:pt>
                      <c:pt idx="1574">
                        <c:v>-3.6975277577776637</c:v>
                      </c:pt>
                      <c:pt idx="1575">
                        <c:v>-3.4076147613607759</c:v>
                      </c:pt>
                      <c:pt idx="1576">
                        <c:v>-3.1756843642272656</c:v>
                      </c:pt>
                      <c:pt idx="1577">
                        <c:v>-3.3901400465204574</c:v>
                      </c:pt>
                      <c:pt idx="1578">
                        <c:v>-3.1617045923550222</c:v>
                      </c:pt>
                      <c:pt idx="1579">
                        <c:v>-3.1789562290226741</c:v>
                      </c:pt>
                      <c:pt idx="1580">
                        <c:v>-3.3927575383567614</c:v>
                      </c:pt>
                      <c:pt idx="1581">
                        <c:v>-3.3637985858240427</c:v>
                      </c:pt>
                      <c:pt idx="1582">
                        <c:v>-3.5406314237978336</c:v>
                      </c:pt>
                      <c:pt idx="1583">
                        <c:v>-3.682097694176889</c:v>
                      </c:pt>
                      <c:pt idx="1584">
                        <c:v>-3.595270710480122</c:v>
                      </c:pt>
                      <c:pt idx="1585">
                        <c:v>-3.9258091235226971</c:v>
                      </c:pt>
                      <c:pt idx="1586">
                        <c:v>-3.7902398539567912</c:v>
                      </c:pt>
                      <c:pt idx="1587">
                        <c:v>-3.2817844383041006</c:v>
                      </c:pt>
                      <c:pt idx="1588">
                        <c:v>-3.2750201057818913</c:v>
                      </c:pt>
                      <c:pt idx="1589">
                        <c:v>-3.2696086397641579</c:v>
                      </c:pt>
                      <c:pt idx="1590">
                        <c:v>-3.0652794669499599</c:v>
                      </c:pt>
                      <c:pt idx="1591">
                        <c:v>-2.9018161286986128</c:v>
                      </c:pt>
                      <c:pt idx="1592">
                        <c:v>-2.5710454580975579</c:v>
                      </c:pt>
                      <c:pt idx="1593">
                        <c:v>-2.5064289216167026</c:v>
                      </c:pt>
                      <c:pt idx="1594">
                        <c:v>-1.8547356924319729</c:v>
                      </c:pt>
                      <c:pt idx="1595">
                        <c:v>-1.533381109084246</c:v>
                      </c:pt>
                      <c:pt idx="1596">
                        <c:v>-1.4762974424060644</c:v>
                      </c:pt>
                      <c:pt idx="1597">
                        <c:v>-1.0306305090634851</c:v>
                      </c:pt>
                      <c:pt idx="1598">
                        <c:v>-0.27409696238942161</c:v>
                      </c:pt>
                      <c:pt idx="1599">
                        <c:v>0.33112987494979507</c:v>
                      </c:pt>
                      <c:pt idx="1600">
                        <c:v>0.61531134482117977</c:v>
                      </c:pt>
                      <c:pt idx="1601">
                        <c:v>1.0426565207183103</c:v>
                      </c:pt>
                      <c:pt idx="1602">
                        <c:v>1.5845326614360147</c:v>
                      </c:pt>
                      <c:pt idx="1603">
                        <c:v>2.2180335740101214</c:v>
                      </c:pt>
                      <c:pt idx="1604">
                        <c:v>2.5248343040694294</c:v>
                      </c:pt>
                      <c:pt idx="1605">
                        <c:v>2.37027488811691</c:v>
                      </c:pt>
                      <c:pt idx="1606">
                        <c:v>2.8466273553548831</c:v>
                      </c:pt>
                      <c:pt idx="1607">
                        <c:v>3.4277093291452729</c:v>
                      </c:pt>
                      <c:pt idx="1608">
                        <c:v>3.6925749081776189</c:v>
                      </c:pt>
                      <c:pt idx="1609">
                        <c:v>3.7044673714034388</c:v>
                      </c:pt>
                      <c:pt idx="1610">
                        <c:v>4.1139813419841289</c:v>
                      </c:pt>
                      <c:pt idx="1611">
                        <c:v>4.6415925184486468</c:v>
                      </c:pt>
                      <c:pt idx="1612">
                        <c:v>4.4636814596202612</c:v>
                      </c:pt>
                      <c:pt idx="1613">
                        <c:v>4.7213526125576095</c:v>
                      </c:pt>
                      <c:pt idx="1614">
                        <c:v>5.1274895349074541</c:v>
                      </c:pt>
                      <c:pt idx="1615">
                        <c:v>5.2523990727873411</c:v>
                      </c:pt>
                      <c:pt idx="1616">
                        <c:v>5.1523267030912052</c:v>
                      </c:pt>
                      <c:pt idx="1617">
                        <c:v>5.272268807334342</c:v>
                      </c:pt>
                      <c:pt idx="1618">
                        <c:v>5.3682224907288401</c:v>
                      </c:pt>
                      <c:pt idx="1619">
                        <c:v>5.4449854374444726</c:v>
                      </c:pt>
                      <c:pt idx="1620">
                        <c:v>5.5063957948169673</c:v>
                      </c:pt>
                      <c:pt idx="1621">
                        <c:v>5.5555240807149744</c:v>
                      </c:pt>
                      <c:pt idx="1622">
                        <c:v>5.5948267094333346</c:v>
                      </c:pt>
                      <c:pt idx="1623">
                        <c:v>5.8262688124080455</c:v>
                      </c:pt>
                      <c:pt idx="1624">
                        <c:v>6.0114224947877801</c:v>
                      </c:pt>
                      <c:pt idx="1625">
                        <c:v>5.7595454406916247</c:v>
                      </c:pt>
                      <c:pt idx="1626">
                        <c:v>5.9580437974146889</c:v>
                      </c:pt>
                      <c:pt idx="1627">
                        <c:v>5.916842482793129</c:v>
                      </c:pt>
                      <c:pt idx="1628">
                        <c:v>5.6838814310958128</c:v>
                      </c:pt>
                      <c:pt idx="1629">
                        <c:v>5.6975125897380394</c:v>
                      </c:pt>
                      <c:pt idx="1630">
                        <c:v>5.9084175166518094</c:v>
                      </c:pt>
                      <c:pt idx="1631">
                        <c:v>5.8771414581828481</c:v>
                      </c:pt>
                      <c:pt idx="1632">
                        <c:v>5.8521206114076563</c:v>
                      </c:pt>
                      <c:pt idx="1633">
                        <c:v>5.6321039339874801</c:v>
                      </c:pt>
                      <c:pt idx="1634">
                        <c:v>5.6560905920513846</c:v>
                      </c:pt>
                      <c:pt idx="1635">
                        <c:v>5.6752799185024969</c:v>
                      </c:pt>
                      <c:pt idx="1636">
                        <c:v>5.4906313796633981</c:v>
                      </c:pt>
                      <c:pt idx="1637">
                        <c:v>5.3429125485920963</c:v>
                      </c:pt>
                      <c:pt idx="1638">
                        <c:v>5.4247374837350435</c:v>
                      </c:pt>
                      <c:pt idx="1639">
                        <c:v>5.490197431849424</c:v>
                      </c:pt>
                      <c:pt idx="1640">
                        <c:v>5.7425653903409284</c:v>
                      </c:pt>
                      <c:pt idx="1641">
                        <c:v>5.3444597571340751</c:v>
                      </c:pt>
                      <c:pt idx="1642">
                        <c:v>5.0259752505685924</c:v>
                      </c:pt>
                      <c:pt idx="1643">
                        <c:v>4.7711876453162176</c:v>
                      </c:pt>
                      <c:pt idx="1644">
                        <c:v>3.9673575611143406</c:v>
                      </c:pt>
                      <c:pt idx="1645">
                        <c:v>3.3242934937528617</c:v>
                      </c:pt>
                      <c:pt idx="1646">
                        <c:v>3.0098422398636444</c:v>
                      </c:pt>
                      <c:pt idx="1647">
                        <c:v>2.3582812367522479</c:v>
                      </c:pt>
                      <c:pt idx="1648">
                        <c:v>1.8370324342631079</c:v>
                      </c:pt>
                      <c:pt idx="1649">
                        <c:v>1.4200333922718187</c:v>
                      </c:pt>
                      <c:pt idx="1650">
                        <c:v>1.4864341586788328</c:v>
                      </c:pt>
                      <c:pt idx="1651">
                        <c:v>1.339554771804444</c:v>
                      </c:pt>
                      <c:pt idx="1652">
                        <c:v>0.82205126230491032</c:v>
                      </c:pt>
                      <c:pt idx="1653">
                        <c:v>0.80804845470532882</c:v>
                      </c:pt>
                      <c:pt idx="1654">
                        <c:v>0.79684620862565225</c:v>
                      </c:pt>
                      <c:pt idx="1655">
                        <c:v>0.58788441176187689</c:v>
                      </c:pt>
                      <c:pt idx="1656">
                        <c:v>0.62071497427086797</c:v>
                      </c:pt>
                      <c:pt idx="1657">
                        <c:v>0.44697942427802673</c:v>
                      </c:pt>
                      <c:pt idx="1658">
                        <c:v>0.30799098428377647</c:v>
                      </c:pt>
                      <c:pt idx="1659">
                        <c:v>0.396800232288399</c:v>
                      </c:pt>
                      <c:pt idx="1660">
                        <c:v>0.46784763069211976</c:v>
                      </c:pt>
                      <c:pt idx="1661">
                        <c:v>0.3246855494150509</c:v>
                      </c:pt>
                      <c:pt idx="1662">
                        <c:v>0.41015588439341855</c:v>
                      </c:pt>
                      <c:pt idx="1663">
                        <c:v>0.47853215237608993</c:v>
                      </c:pt>
                      <c:pt idx="1664">
                        <c:v>0.33323316676222703</c:v>
                      </c:pt>
                      <c:pt idx="1665">
                        <c:v>0.21699397827109124</c:v>
                      </c:pt>
                      <c:pt idx="1666">
                        <c:v>0.52400262747823945</c:v>
                      </c:pt>
                      <c:pt idx="1667">
                        <c:v>0.56960954684399212</c:v>
                      </c:pt>
                      <c:pt idx="1668">
                        <c:v>0.40609508233654878</c:v>
                      </c:pt>
                      <c:pt idx="1669">
                        <c:v>0.27528351073061685</c:v>
                      </c:pt>
                      <c:pt idx="1670">
                        <c:v>0.37063425344587131</c:v>
                      </c:pt>
                      <c:pt idx="1671">
                        <c:v>0.44691484761807487</c:v>
                      </c:pt>
                      <c:pt idx="1672">
                        <c:v>0.50793932295584909</c:v>
                      </c:pt>
                      <c:pt idx="1673">
                        <c:v>0.55675890322606847</c:v>
                      </c:pt>
                      <c:pt idx="1674">
                        <c:v>0.79581456744222123</c:v>
                      </c:pt>
                      <c:pt idx="1675">
                        <c:v>0.98705909881516618</c:v>
                      </c:pt>
                      <c:pt idx="1676">
                        <c:v>0.94005472391353351</c:v>
                      </c:pt>
                      <c:pt idx="1677">
                        <c:v>0.902451223992216</c:v>
                      </c:pt>
                      <c:pt idx="1678">
                        <c:v>1.0723684240551279</c:v>
                      </c:pt>
                      <c:pt idx="1679">
                        <c:v>1.2083021841054915</c:v>
                      </c:pt>
                      <c:pt idx="1680">
                        <c:v>0.91704919214572556</c:v>
                      </c:pt>
                      <c:pt idx="1681">
                        <c:v>0.88404679857796964</c:v>
                      </c:pt>
                      <c:pt idx="1682">
                        <c:v>1.2576448837237422</c:v>
                      </c:pt>
                      <c:pt idx="1683">
                        <c:v>1.1565233518403488</c:v>
                      </c:pt>
                      <c:pt idx="1684">
                        <c:v>0.87562612633365688</c:v>
                      </c:pt>
                      <c:pt idx="1685">
                        <c:v>1.050908345928292</c:v>
                      </c:pt>
                      <c:pt idx="1686">
                        <c:v>1.1911341216040228</c:v>
                      </c:pt>
                      <c:pt idx="1687">
                        <c:v>0.9033147421445733</c:v>
                      </c:pt>
                      <c:pt idx="1688">
                        <c:v>1.0730592385770024</c:v>
                      </c:pt>
                      <c:pt idx="1689">
                        <c:v>1.008854835722957</c:v>
                      </c:pt>
                      <c:pt idx="1690">
                        <c:v>1.1574913134397207</c:v>
                      </c:pt>
                      <c:pt idx="1691">
                        <c:v>1.2764004956131316</c:v>
                      </c:pt>
                      <c:pt idx="1692">
                        <c:v>1.1715278413518604</c:v>
                      </c:pt>
                      <c:pt idx="1693">
                        <c:v>1.0876297179428889</c:v>
                      </c:pt>
                      <c:pt idx="1694">
                        <c:v>1.2205112192156662</c:v>
                      </c:pt>
                      <c:pt idx="1695">
                        <c:v>1.1268164202339221</c:v>
                      </c:pt>
                      <c:pt idx="1696">
                        <c:v>1.0518605810485155</c:v>
                      </c:pt>
                      <c:pt idx="1697">
                        <c:v>0.79189590970014478</c:v>
                      </c:pt>
                      <c:pt idx="1698">
                        <c:v>0.98392417262147092</c:v>
                      </c:pt>
                      <c:pt idx="1699">
                        <c:v>1.1375467829585659</c:v>
                      </c:pt>
                      <c:pt idx="1700">
                        <c:v>0.4604448712282192</c:v>
                      </c:pt>
                      <c:pt idx="1701">
                        <c:v>0.51876334184396455</c:v>
                      </c:pt>
                      <c:pt idx="1702">
                        <c:v>0.5654181183365381</c:v>
                      </c:pt>
                      <c:pt idx="1703">
                        <c:v>0.60274193953063104</c:v>
                      </c:pt>
                      <c:pt idx="1704">
                        <c:v>0.83260099648589403</c:v>
                      </c:pt>
                      <c:pt idx="1705">
                        <c:v>0.81648824205007031</c:v>
                      </c:pt>
                      <c:pt idx="1706">
                        <c:v>1.0035980385014227</c:v>
                      </c:pt>
                      <c:pt idx="1707">
                        <c:v>1.1532858756625046</c:v>
                      </c:pt>
                      <c:pt idx="1708">
                        <c:v>1.0730361453913702</c:v>
                      </c:pt>
                      <c:pt idx="1709">
                        <c:v>1.2088363611744626</c:v>
                      </c:pt>
                      <c:pt idx="1710">
                        <c:v>1.3174765338009138</c:v>
                      </c:pt>
                      <c:pt idx="1711">
                        <c:v>1.0043886719020634</c:v>
                      </c:pt>
                      <c:pt idx="1712">
                        <c:v>0.95391838238305127</c:v>
                      </c:pt>
                      <c:pt idx="1713">
                        <c:v>0.9135421507677961</c:v>
                      </c:pt>
                      <c:pt idx="1714">
                        <c:v>1.0812411654756033</c:v>
                      </c:pt>
                      <c:pt idx="1715">
                        <c:v>1.2154003772418491</c:v>
                      </c:pt>
                      <c:pt idx="1716">
                        <c:v>0.92272774665485713</c:v>
                      </c:pt>
                      <c:pt idx="1717">
                        <c:v>1.0885896421852408</c:v>
                      </c:pt>
                      <c:pt idx="1718">
                        <c:v>1.2212791586095477</c:v>
                      </c:pt>
                      <c:pt idx="1719">
                        <c:v>1.1274307717490046</c:v>
                      </c:pt>
                      <c:pt idx="1720">
                        <c:v>1.0523520622605815</c:v>
                      </c:pt>
                      <c:pt idx="1721">
                        <c:v>1.1922890946698317</c:v>
                      </c:pt>
                      <c:pt idx="1722">
                        <c:v>1.1042387205972659</c:v>
                      </c:pt>
                      <c:pt idx="1723">
                        <c:v>1.2337984213392019</c:v>
                      </c:pt>
                      <c:pt idx="1724">
                        <c:v>1.3374461819327053</c:v>
                      </c:pt>
                      <c:pt idx="1725">
                        <c:v>1.420364390407542</c:v>
                      </c:pt>
                      <c:pt idx="1726">
                        <c:v>1.4866989571874001</c:v>
                      </c:pt>
                      <c:pt idx="1727">
                        <c:v>1.5397666106113093</c:v>
                      </c:pt>
                      <c:pt idx="1728">
                        <c:v>1.5822207333504252</c:v>
                      </c:pt>
                      <c:pt idx="1729">
                        <c:v>1.6161840315417066</c:v>
                      </c:pt>
                      <c:pt idx="1730">
                        <c:v>1.8433546700946977</c:v>
                      </c:pt>
                      <c:pt idx="1731">
                        <c:v>1.825091180937136</c:v>
                      </c:pt>
                      <c:pt idx="1732">
                        <c:v>1.610480389611098</c:v>
                      </c:pt>
                      <c:pt idx="1733">
                        <c:v>1.4387917565502448</c:v>
                      </c:pt>
                      <c:pt idx="1734">
                        <c:v>1.7014408501015623</c:v>
                      </c:pt>
                      <c:pt idx="1735">
                        <c:v>1.7115601249425936</c:v>
                      </c:pt>
                      <c:pt idx="1736">
                        <c:v>1.9196555448154413</c:v>
                      </c:pt>
                      <c:pt idx="1737">
                        <c:v>1.8861318807137195</c:v>
                      </c:pt>
                      <c:pt idx="1738">
                        <c:v>2.0593129494323534</c:v>
                      </c:pt>
                      <c:pt idx="1739">
                        <c:v>1.9978578044072606</c:v>
                      </c:pt>
                      <c:pt idx="1740">
                        <c:v>1.9486936883871522</c:v>
                      </c:pt>
                      <c:pt idx="1741">
                        <c:v>2.3093623955710427</c:v>
                      </c:pt>
                      <c:pt idx="1742">
                        <c:v>2.3978973613182006</c:v>
                      </c:pt>
                      <c:pt idx="1743">
                        <c:v>2.468725333915927</c:v>
                      </c:pt>
                      <c:pt idx="1744">
                        <c:v>2.7253877119940739</c:v>
                      </c:pt>
                      <c:pt idx="1745">
                        <c:v>2.9307176144566256</c:v>
                      </c:pt>
                      <c:pt idx="1746">
                        <c:v>3.2949815364266328</c:v>
                      </c:pt>
                      <c:pt idx="1747">
                        <c:v>3.38639267400265</c:v>
                      </c:pt>
                      <c:pt idx="1748">
                        <c:v>3.0595215840634751</c:v>
                      </c:pt>
                      <c:pt idx="1749">
                        <c:v>3.3980247121120897</c:v>
                      </c:pt>
                      <c:pt idx="1750">
                        <c:v>3.6688272145510723</c:v>
                      </c:pt>
                      <c:pt idx="1751">
                        <c:v>3.4854692165022243</c:v>
                      </c:pt>
                      <c:pt idx="1752">
                        <c:v>3.5387828180631118</c:v>
                      </c:pt>
                      <c:pt idx="1753">
                        <c:v>3.3814336993118559</c:v>
                      </c:pt>
                      <c:pt idx="1754">
                        <c:v>3.4555544043108171</c:v>
                      </c:pt>
                      <c:pt idx="1755">
                        <c:v>3.514850968309986</c:v>
                      </c:pt>
                      <c:pt idx="1756">
                        <c:v>3.3622882195093666</c:v>
                      </c:pt>
                      <c:pt idx="1757">
                        <c:v>3.6402380204688711</c:v>
                      </c:pt>
                      <c:pt idx="1758">
                        <c:v>3.6625978612364634</c:v>
                      </c:pt>
                      <c:pt idx="1759">
                        <c:v>3.680485733850503</c:v>
                      </c:pt>
                      <c:pt idx="1760">
                        <c:v>3.6947960319417348</c:v>
                      </c:pt>
                      <c:pt idx="1761">
                        <c:v>3.7062442704147429</c:v>
                      </c:pt>
                      <c:pt idx="1762">
                        <c:v>3.7154028611931267</c:v>
                      </c:pt>
                      <c:pt idx="1763">
                        <c:v>3.9227297338158564</c:v>
                      </c:pt>
                      <c:pt idx="1764">
                        <c:v>3.6885912319140175</c:v>
                      </c:pt>
                      <c:pt idx="1765">
                        <c:v>3.5012804303925691</c:v>
                      </c:pt>
                      <c:pt idx="1766">
                        <c:v>3.9514317891754445</c:v>
                      </c:pt>
                      <c:pt idx="1767">
                        <c:v>3.711552876201722</c:v>
                      </c:pt>
                      <c:pt idx="1768">
                        <c:v>3.7196497458227213</c:v>
                      </c:pt>
                      <c:pt idx="1769">
                        <c:v>3.9261272415195094</c:v>
                      </c:pt>
                      <c:pt idx="1770">
                        <c:v>4.0913092380769172</c:v>
                      </c:pt>
                      <c:pt idx="1771">
                        <c:v>4.0234548353228661</c:v>
                      </c:pt>
                      <c:pt idx="1772">
                        <c:v>3.9691713131196593</c:v>
                      </c:pt>
                      <c:pt idx="1773">
                        <c:v>4.1257444953570825</c:v>
                      </c:pt>
                      <c:pt idx="1774">
                        <c:v>4.0510030411469984</c:v>
                      </c:pt>
                      <c:pt idx="1775">
                        <c:v>3.7912098777789538</c:v>
                      </c:pt>
                      <c:pt idx="1776">
                        <c:v>3.9833753470845181</c:v>
                      </c:pt>
                      <c:pt idx="1777">
                        <c:v>4.1371077225289241</c:v>
                      </c:pt>
                      <c:pt idx="1778">
                        <c:v>4.0600936228844944</c:v>
                      </c:pt>
                      <c:pt idx="1779">
                        <c:v>4.1984823431689051</c:v>
                      </c:pt>
                      <c:pt idx="1780">
                        <c:v>3.9091933193964792</c:v>
                      </c:pt>
                      <c:pt idx="1781">
                        <c:v>4.077762100378493</c:v>
                      </c:pt>
                      <c:pt idx="1782">
                        <c:v>4.2126171251641722</c:v>
                      </c:pt>
                      <c:pt idx="1783">
                        <c:v>3.9205011449926701</c:v>
                      </c:pt>
                      <c:pt idx="1784">
                        <c:v>3.6868083608554798</c:v>
                      </c:pt>
                      <c:pt idx="1785">
                        <c:v>3.8998541335457162</c:v>
                      </c:pt>
                      <c:pt idx="1786">
                        <c:v>3.8702907516978939</c:v>
                      </c:pt>
                      <c:pt idx="1787">
                        <c:v>3.6466400462196589</c:v>
                      </c:pt>
                      <c:pt idx="1788">
                        <c:v>3.4677194818370936</c:v>
                      </c:pt>
                      <c:pt idx="1789">
                        <c:v>3.7245830303310754</c:v>
                      </c:pt>
                      <c:pt idx="1790">
                        <c:v>3.5300738691262268</c:v>
                      </c:pt>
                      <c:pt idx="1791">
                        <c:v>3.5744665401623479</c:v>
                      </c:pt>
                      <c:pt idx="1792">
                        <c:v>3.6099806769911993</c:v>
                      </c:pt>
                      <c:pt idx="1793">
                        <c:v>3.6383919864542804</c:v>
                      </c:pt>
                      <c:pt idx="1794">
                        <c:v>3.6611210340247453</c:v>
                      </c:pt>
                      <c:pt idx="1795">
                        <c:v>3.4793042720811513</c:v>
                      </c:pt>
                      <c:pt idx="1796">
                        <c:v>3.3338508625262762</c:v>
                      </c:pt>
                      <c:pt idx="1797">
                        <c:v>3.2174881348823874</c:v>
                      </c:pt>
                      <c:pt idx="1798">
                        <c:v>3.5243979527672877</c:v>
                      </c:pt>
                      <c:pt idx="1799">
                        <c:v>3.3699258070751625</c:v>
                      </c:pt>
                      <c:pt idx="1800">
                        <c:v>3.4463480905214965</c:v>
                      </c:pt>
                      <c:pt idx="1801">
                        <c:v>3.707485917278575</c:v>
                      </c:pt>
                      <c:pt idx="1802">
                        <c:v>3.7163961786841924</c:v>
                      </c:pt>
                      <c:pt idx="1803">
                        <c:v>3.723524387808709</c:v>
                      </c:pt>
                      <c:pt idx="1804">
                        <c:v>3.7292269551082882</c:v>
                      </c:pt>
                      <c:pt idx="1805">
                        <c:v>4.1337890089479856</c:v>
                      </c:pt>
                      <c:pt idx="1806">
                        <c:v>4.057438652019755</c:v>
                      </c:pt>
                      <c:pt idx="1807">
                        <c:v>3.9963583664771249</c:v>
                      </c:pt>
                      <c:pt idx="1808">
                        <c:v>4.3474941380430892</c:v>
                      </c:pt>
                      <c:pt idx="1809">
                        <c:v>4.4284027552958491</c:v>
                      </c:pt>
                      <c:pt idx="1810">
                        <c:v>4.4931296490980799</c:v>
                      </c:pt>
                      <c:pt idx="1811">
                        <c:v>4.544911164139819</c:v>
                      </c:pt>
                      <c:pt idx="1812">
                        <c:v>4.5863363761731648</c:v>
                      </c:pt>
                      <c:pt idx="1813">
                        <c:v>4.8194765457998869</c:v>
                      </c:pt>
                      <c:pt idx="1814">
                        <c:v>5.2059886815012533</c:v>
                      </c:pt>
                      <c:pt idx="1815">
                        <c:v>5.1151983900624032</c:v>
                      </c:pt>
                      <c:pt idx="1816">
                        <c:v>5.4425661569113117</c:v>
                      </c:pt>
                      <c:pt idx="1817">
                        <c:v>5.9044603703903817</c:v>
                      </c:pt>
                      <c:pt idx="1818">
                        <c:v>6.2739757411736718</c:v>
                      </c:pt>
                      <c:pt idx="1819">
                        <c:v>6.7695880378003039</c:v>
                      </c:pt>
                      <c:pt idx="1820">
                        <c:v>6.9660778751015755</c:v>
                      </c:pt>
                      <c:pt idx="1821">
                        <c:v>7.5232697449426382</c:v>
                      </c:pt>
                      <c:pt idx="1822">
                        <c:v>7.7690232408154429</c:v>
                      </c:pt>
                      <c:pt idx="1823">
                        <c:v>7.7656260375136981</c:v>
                      </c:pt>
                      <c:pt idx="1824">
                        <c:v>7.9629082748722908</c:v>
                      </c:pt>
                      <c:pt idx="1825">
                        <c:v>8.1207340647591764</c:v>
                      </c:pt>
                      <c:pt idx="1826">
                        <c:v>8.0469946966687189</c:v>
                      </c:pt>
                      <c:pt idx="1827">
                        <c:v>8.1880032021963416</c:v>
                      </c:pt>
                      <c:pt idx="1828">
                        <c:v>8.100810006618417</c:v>
                      </c:pt>
                      <c:pt idx="1829">
                        <c:v>8.0310554501560887</c:v>
                      </c:pt>
                      <c:pt idx="1830">
                        <c:v>8.3752518049862488</c:v>
                      </c:pt>
                      <c:pt idx="1831">
                        <c:v>8.2506088888503655</c:v>
                      </c:pt>
                      <c:pt idx="1832">
                        <c:v>8.3508945559416361</c:v>
                      </c:pt>
                      <c:pt idx="1833">
                        <c:v>8.6311230896146185</c:v>
                      </c:pt>
                      <c:pt idx="1834">
                        <c:v>8.4553059165530726</c:v>
                      </c:pt>
                      <c:pt idx="1835">
                        <c:v>8.3146521781038132</c:v>
                      </c:pt>
                      <c:pt idx="1836">
                        <c:v>8.4021291873443715</c:v>
                      </c:pt>
                      <c:pt idx="1837">
                        <c:v>8.4721107947368637</c:v>
                      </c:pt>
                      <c:pt idx="1838">
                        <c:v>8.5280960806508119</c:v>
                      </c:pt>
                      <c:pt idx="1839">
                        <c:v>8.5728843093820046</c:v>
                      </c:pt>
                      <c:pt idx="1840">
                        <c:v>8.6087148923669474</c:v>
                      </c:pt>
                      <c:pt idx="1841">
                        <c:v>8.8373793587549585</c:v>
                      </c:pt>
                      <c:pt idx="1842">
                        <c:v>8.8203109318653219</c:v>
                      </c:pt>
                      <c:pt idx="1843">
                        <c:v>8.8066561903535785</c:v>
                      </c:pt>
                      <c:pt idx="1844">
                        <c:v>8.5957323971442179</c:v>
                      </c:pt>
                      <c:pt idx="1845">
                        <c:v>8.6269933625767408</c:v>
                      </c:pt>
                      <c:pt idx="1846">
                        <c:v>8.652002134922725</c:v>
                      </c:pt>
                      <c:pt idx="1847">
                        <c:v>8.4720091527995578</c:v>
                      </c:pt>
                      <c:pt idx="1848">
                        <c:v>8.3280147671010241</c:v>
                      </c:pt>
                      <c:pt idx="1849">
                        <c:v>8.6128192585421743</c:v>
                      </c:pt>
                      <c:pt idx="1850">
                        <c:v>8.6406628516950832</c:v>
                      </c:pt>
                      <c:pt idx="1851">
                        <c:v>8.462937726217433</c:v>
                      </c:pt>
                      <c:pt idx="1852">
                        <c:v>8.5207576258353015</c:v>
                      </c:pt>
                      <c:pt idx="1853">
                        <c:v>8.7670135455295508</c:v>
                      </c:pt>
                      <c:pt idx="1854">
                        <c:v>8.564018281284973</c:v>
                      </c:pt>
                      <c:pt idx="1855">
                        <c:v>8.4016220698893562</c:v>
                      </c:pt>
                      <c:pt idx="1856">
                        <c:v>8.6717051007728401</c:v>
                      </c:pt>
                      <c:pt idx="1857">
                        <c:v>8.6877715254796044</c:v>
                      </c:pt>
                      <c:pt idx="1858">
                        <c:v>8.5006246652450272</c:v>
                      </c:pt>
                      <c:pt idx="1859">
                        <c:v>8.3509071770573655</c:v>
                      </c:pt>
                      <c:pt idx="1860">
                        <c:v>8.4311331865072248</c:v>
                      </c:pt>
                      <c:pt idx="1861">
                        <c:v>8.095313994067169</c:v>
                      </c:pt>
                      <c:pt idx="1862">
                        <c:v>8.2266586401150903</c:v>
                      </c:pt>
                      <c:pt idx="1863">
                        <c:v>8.131734356953416</c:v>
                      </c:pt>
                      <c:pt idx="1864">
                        <c:v>8.2557949304240879</c:v>
                      </c:pt>
                      <c:pt idx="1865">
                        <c:v>8.5550433892006481</c:v>
                      </c:pt>
                      <c:pt idx="1866">
                        <c:v>8.3944421562218849</c:v>
                      </c:pt>
                      <c:pt idx="1867">
                        <c:v>8.2659611698388744</c:v>
                      </c:pt>
                      <c:pt idx="1868">
                        <c:v>8.3631763807324546</c:v>
                      </c:pt>
                      <c:pt idx="1869">
                        <c:v>8.6409485494472733</c:v>
                      </c:pt>
                      <c:pt idx="1870">
                        <c:v>8.4631662844191737</c:v>
                      </c:pt>
                      <c:pt idx="1871">
                        <c:v>8.1209404723966827</c:v>
                      </c:pt>
                      <c:pt idx="1872">
                        <c:v>8.4471598227787013</c:v>
                      </c:pt>
                      <c:pt idx="1873">
                        <c:v>8.5081353030843161</c:v>
                      </c:pt>
                      <c:pt idx="1874">
                        <c:v>8.1569156873288193</c:v>
                      </c:pt>
                      <c:pt idx="1875">
                        <c:v>8.2759399947244106</c:v>
                      </c:pt>
                      <c:pt idx="1876">
                        <c:v>8.3711594406408949</c:v>
                      </c:pt>
                      <c:pt idx="1877">
                        <c:v>8.2473349973740824</c:v>
                      </c:pt>
                      <c:pt idx="1878">
                        <c:v>8.3482754427606096</c:v>
                      </c:pt>
                      <c:pt idx="1879">
                        <c:v>8.0290277990698655</c:v>
                      </c:pt>
                      <c:pt idx="1880">
                        <c:v>8.1736296841172589</c:v>
                      </c:pt>
                      <c:pt idx="1881">
                        <c:v>8.2893111921551395</c:v>
                      </c:pt>
                      <c:pt idx="1882">
                        <c:v>8.1818563985854666</c:v>
                      </c:pt>
                      <c:pt idx="1883">
                        <c:v>8.0958925637297057</c:v>
                      </c:pt>
                      <c:pt idx="1884">
                        <c:v>8.2271214958450969</c:v>
                      </c:pt>
                      <c:pt idx="1885">
                        <c:v>8.3321046415373985</c:v>
                      </c:pt>
                      <c:pt idx="1886">
                        <c:v>8.2160911580912739</c:v>
                      </c:pt>
                      <c:pt idx="1887">
                        <c:v>7.7232803713343969</c:v>
                      </c:pt>
                      <c:pt idx="1888">
                        <c:v>7.7290317419288499</c:v>
                      </c:pt>
                      <c:pt idx="1889">
                        <c:v>7.3336328384044691</c:v>
                      </c:pt>
                      <c:pt idx="1890">
                        <c:v>6.6173137155849417</c:v>
                      </c:pt>
                      <c:pt idx="1891">
                        <c:v>6.244258417329263</c:v>
                      </c:pt>
                      <c:pt idx="1892">
                        <c:v>5.9458141787247882</c:v>
                      </c:pt>
                      <c:pt idx="1893">
                        <c:v>5.107058787841197</c:v>
                      </c:pt>
                      <c:pt idx="1894">
                        <c:v>4.83605447513429</c:v>
                      </c:pt>
                      <c:pt idx="1895">
                        <c:v>4.4192510249687871</c:v>
                      </c:pt>
                      <c:pt idx="1896">
                        <c:v>4.0858082648363734</c:v>
                      </c:pt>
                      <c:pt idx="1897">
                        <c:v>4.0190540567304538</c:v>
                      </c:pt>
                      <c:pt idx="1898">
                        <c:v>3.5656506902457181</c:v>
                      </c:pt>
                      <c:pt idx="1899">
                        <c:v>3.202927997057941</c:v>
                      </c:pt>
                      <c:pt idx="1900">
                        <c:v>3.1127498425076965</c:v>
                      </c:pt>
                      <c:pt idx="1901">
                        <c:v>2.8406073188675123</c:v>
                      </c:pt>
                      <c:pt idx="1902">
                        <c:v>2.8228932999553535</c:v>
                      </c:pt>
                      <c:pt idx="1903">
                        <c:v>2.8087220848256607</c:v>
                      </c:pt>
                      <c:pt idx="1904">
                        <c:v>2.9973851127218722</c:v>
                      </c:pt>
                      <c:pt idx="1905">
                        <c:v>2.9483155350388301</c:v>
                      </c:pt>
                      <c:pt idx="1906">
                        <c:v>2.7090598728924533</c:v>
                      </c:pt>
                      <c:pt idx="1907">
                        <c:v>2.9176553431752836</c:v>
                      </c:pt>
                      <c:pt idx="1908">
                        <c:v>2.8845317194015934</c:v>
                      </c:pt>
                      <c:pt idx="1909">
                        <c:v>2.6580328203826298</c:v>
                      </c:pt>
                      <c:pt idx="1910">
                        <c:v>2.6768337011674816</c:v>
                      </c:pt>
                      <c:pt idx="1911">
                        <c:v>2.491874405795329</c:v>
                      </c:pt>
                      <c:pt idx="1912">
                        <c:v>2.3439069694976524</c:v>
                      </c:pt>
                      <c:pt idx="1913">
                        <c:v>2.4255330204594543</c:v>
                      </c:pt>
                      <c:pt idx="1914">
                        <c:v>2.4908338612289072</c:v>
                      </c:pt>
                      <c:pt idx="1915">
                        <c:v>2.5430745338445035</c:v>
                      </c:pt>
                      <c:pt idx="1916">
                        <c:v>2.5848670719369693</c:v>
                      </c:pt>
                      <c:pt idx="1917">
                        <c:v>3.0183011024109305</c:v>
                      </c:pt>
                      <c:pt idx="1918">
                        <c:v>2.9650483267901109</c:v>
                      </c:pt>
                      <c:pt idx="1919">
                        <c:v>2.7224461062934324</c:v>
                      </c:pt>
                      <c:pt idx="1920">
                        <c:v>2.9283643298961124</c:v>
                      </c:pt>
                      <c:pt idx="1921">
                        <c:v>2.6930989087782677</c:v>
                      </c:pt>
                      <c:pt idx="1922">
                        <c:v>2.3048865718839693</c:v>
                      </c:pt>
                      <c:pt idx="1923">
                        <c:v>2.3943167023685419</c:v>
                      </c:pt>
                      <c:pt idx="1924">
                        <c:v>2.6658608067562</c:v>
                      </c:pt>
                      <c:pt idx="1925">
                        <c:v>2.4830960902663151</c:v>
                      </c:pt>
                      <c:pt idx="1926">
                        <c:v>2.5368843170743958</c:v>
                      </c:pt>
                      <c:pt idx="1927">
                        <c:v>2.5799148985208831</c:v>
                      </c:pt>
                      <c:pt idx="1928">
                        <c:v>2.6143393636780843</c:v>
                      </c:pt>
                      <c:pt idx="1929">
                        <c:v>2.8418789358038339</c:v>
                      </c:pt>
                      <c:pt idx="1930">
                        <c:v>2.6239105935044336</c:v>
                      </c:pt>
                      <c:pt idx="1931">
                        <c:v>2.6495359196649133</c:v>
                      </c:pt>
                      <c:pt idx="1932">
                        <c:v>2.4700361805932971</c:v>
                      </c:pt>
                      <c:pt idx="1933">
                        <c:v>2.52643638933597</c:v>
                      </c:pt>
                      <c:pt idx="1934">
                        <c:v>2.771556556330097</c:v>
                      </c:pt>
                      <c:pt idx="1935">
                        <c:v>2.5676526899254668</c:v>
                      </c:pt>
                      <c:pt idx="1936">
                        <c:v>3.004529596801774</c:v>
                      </c:pt>
                      <c:pt idx="1937">
                        <c:v>2.9540311223027516</c:v>
                      </c:pt>
                      <c:pt idx="1938">
                        <c:v>2.5136323427036018</c:v>
                      </c:pt>
                      <c:pt idx="1939">
                        <c:v>2.7613133190242252</c:v>
                      </c:pt>
                      <c:pt idx="1940">
                        <c:v>2.7594581000807352</c:v>
                      </c:pt>
                      <c:pt idx="1941">
                        <c:v>2.5579739249259319</c:v>
                      </c:pt>
                      <c:pt idx="1942">
                        <c:v>2.5967865848020892</c:v>
                      </c:pt>
                      <c:pt idx="1943">
                        <c:v>2.2278367127030378</c:v>
                      </c:pt>
                      <c:pt idx="1944">
                        <c:v>2.332676815023774</c:v>
                      </c:pt>
                      <c:pt idx="1945">
                        <c:v>2.6165488968803743</c:v>
                      </c:pt>
                      <c:pt idx="1946">
                        <c:v>2.2436465623656545</c:v>
                      </c:pt>
                      <c:pt idx="1947">
                        <c:v>2.345324694753856</c:v>
                      </c:pt>
                      <c:pt idx="1948">
                        <c:v>2.6266672006644285</c:v>
                      </c:pt>
                      <c:pt idx="1949">
                        <c:v>2.6517412053929093</c:v>
                      </c:pt>
                      <c:pt idx="1950">
                        <c:v>2.4718004091756711</c:v>
                      </c:pt>
                      <c:pt idx="1951">
                        <c:v>2.5278477722018806</c:v>
                      </c:pt>
                      <c:pt idx="1952">
                        <c:v>2.7726856626228482</c:v>
                      </c:pt>
                      <c:pt idx="1953">
                        <c:v>2.7685559749596109</c:v>
                      </c:pt>
                      <c:pt idx="1954">
                        <c:v>2.1652522248290893</c:v>
                      </c:pt>
                      <c:pt idx="1955">
                        <c:v>2.4826092247246265</c:v>
                      </c:pt>
                      <c:pt idx="1956">
                        <c:v>2.7364948246410563</c:v>
                      </c:pt>
                      <c:pt idx="1957">
                        <c:v>2.1396033045742229</c:v>
                      </c:pt>
                      <c:pt idx="1958">
                        <c:v>2.4620900885207107</c:v>
                      </c:pt>
                      <c:pt idx="1959">
                        <c:v>2.520079515677935</c:v>
                      </c:pt>
                      <c:pt idx="1960">
                        <c:v>2.5664710574037031</c:v>
                      </c:pt>
                      <c:pt idx="1961">
                        <c:v>2.6035842907843403</c:v>
                      </c:pt>
                      <c:pt idx="1962">
                        <c:v>2.4332748774888273</c:v>
                      </c:pt>
                      <c:pt idx="1963">
                        <c:v>2.2970273468524169</c:v>
                      </c:pt>
                      <c:pt idx="1964">
                        <c:v>2.5880293223432886</c:v>
                      </c:pt>
                      <c:pt idx="1965">
                        <c:v>2.420830902735986</c:v>
                      </c:pt>
                      <c:pt idx="1966">
                        <c:v>2.2870721670501553</c:v>
                      </c:pt>
                      <c:pt idx="1967">
                        <c:v>2.3800651785014679</c:v>
                      </c:pt>
                      <c:pt idx="1968">
                        <c:v>2.6544595876625294</c:v>
                      </c:pt>
                      <c:pt idx="1969">
                        <c:v>2.6739751149913786</c:v>
                      </c:pt>
                      <c:pt idx="1970">
                        <c:v>2.2895875368544694</c:v>
                      </c:pt>
                      <c:pt idx="1971">
                        <c:v>2.5820774743449419</c:v>
                      </c:pt>
                      <c:pt idx="1972">
                        <c:v>2.6160694243372973</c:v>
                      </c:pt>
                      <c:pt idx="1973">
                        <c:v>2.443262984331227</c:v>
                      </c:pt>
                      <c:pt idx="1974">
                        <c:v>2.3050178323263708</c:v>
                      </c:pt>
                      <c:pt idx="1975">
                        <c:v>2.3944217107224404</c:v>
                      </c:pt>
                      <c:pt idx="1976">
                        <c:v>2.4659448134393074</c:v>
                      </c:pt>
                      <c:pt idx="1977">
                        <c:v>2.5231632956127896</c:v>
                      </c:pt>
                      <c:pt idx="1978">
                        <c:v>2.5689380813515754</c:v>
                      </c:pt>
                      <c:pt idx="1979">
                        <c:v>2.6055579099426041</c:v>
                      </c:pt>
                      <c:pt idx="1980">
                        <c:v>2.6348537728154611</c:v>
                      </c:pt>
                      <c:pt idx="1981">
                        <c:v>2.6582904631137012</c:v>
                      </c:pt>
                      <c:pt idx="1982">
                        <c:v>2.4770398153523274</c:v>
                      </c:pt>
                      <c:pt idx="1983">
                        <c:v>2.5320392971432284</c:v>
                      </c:pt>
                      <c:pt idx="1984">
                        <c:v>2.7760388825759037</c:v>
                      </c:pt>
                      <c:pt idx="1985">
                        <c:v>2.3712385509221008</c:v>
                      </c:pt>
                      <c:pt idx="1986">
                        <c:v>2.0473982855990585</c:v>
                      </c:pt>
                      <c:pt idx="1987">
                        <c:v>2.3883260733405791</c:v>
                      </c:pt>
                      <c:pt idx="1988">
                        <c:v>2.461068303533807</c:v>
                      </c:pt>
                      <c:pt idx="1989">
                        <c:v>2.1192620876884121</c:v>
                      </c:pt>
                      <c:pt idx="1990">
                        <c:v>2.2458171150120734</c:v>
                      </c:pt>
                      <c:pt idx="1991">
                        <c:v>2.347061136870991</c:v>
                      </c:pt>
                      <c:pt idx="1992">
                        <c:v>2.4280563543581479</c:v>
                      </c:pt>
                      <c:pt idx="1993">
                        <c:v>2.4928525283478962</c:v>
                      </c:pt>
                      <c:pt idx="1994">
                        <c:v>2.3446894675396948</c:v>
                      </c:pt>
                      <c:pt idx="1995">
                        <c:v>2.4261590188930882</c:v>
                      </c:pt>
                      <c:pt idx="1996">
                        <c:v>2.4913346599758484</c:v>
                      </c:pt>
                      <c:pt idx="1997">
                        <c:v>2.5434751728420224</c:v>
                      </c:pt>
                      <c:pt idx="1998">
                        <c:v>2.5851875831349957</c:v>
                      </c:pt>
                      <c:pt idx="1999">
                        <c:v>2.6185575113693744</c:v>
                      </c:pt>
                      <c:pt idx="2000">
                        <c:v>2.8452534539568433</c:v>
                      </c:pt>
                      <c:pt idx="2001">
                        <c:v>2.826610208026807</c:v>
                      </c:pt>
                      <c:pt idx="2002">
                        <c:v>2.4116956112828234</c:v>
                      </c:pt>
                      <c:pt idx="2003">
                        <c:v>2.6797639338876138</c:v>
                      </c:pt>
                      <c:pt idx="2004">
                        <c:v>2.6942185919714348</c:v>
                      </c:pt>
                      <c:pt idx="2005">
                        <c:v>2.3057823184385029</c:v>
                      </c:pt>
                      <c:pt idx="2006">
                        <c:v>2.3950332996121801</c:v>
                      </c:pt>
                      <c:pt idx="2007">
                        <c:v>2.6664340845510992</c:v>
                      </c:pt>
                      <c:pt idx="2008">
                        <c:v>2.6835547125022572</c:v>
                      </c:pt>
                      <c:pt idx="2009">
                        <c:v>2.8972512148631608</c:v>
                      </c:pt>
                      <c:pt idx="2010">
                        <c:v>2.8682084167518838</c:v>
                      </c:pt>
                      <c:pt idx="2011">
                        <c:v>2.8449741782628735</c:v>
                      </c:pt>
                      <c:pt idx="2012">
                        <c:v>3.0263867874716652</c:v>
                      </c:pt>
                      <c:pt idx="2013">
                        <c:v>2.9715168748386986</c:v>
                      </c:pt>
                      <c:pt idx="2014">
                        <c:v>2.9276209447323254</c:v>
                      </c:pt>
                      <c:pt idx="2015">
                        <c:v>2.8925042006472381</c:v>
                      </c:pt>
                      <c:pt idx="2016">
                        <c:v>2.8644108053791228</c:v>
                      </c:pt>
                      <c:pt idx="2017">
                        <c:v>2.8419360891646761</c:v>
                      </c:pt>
                      <c:pt idx="2018">
                        <c:v>2.4239563161931414</c:v>
                      </c:pt>
                      <c:pt idx="2019">
                        <c:v>2.6895724978158455</c:v>
                      </c:pt>
                      <c:pt idx="2020">
                        <c:v>3.102065443113986</c:v>
                      </c:pt>
                      <c:pt idx="2021">
                        <c:v>2.4320597993525439</c:v>
                      </c:pt>
                      <c:pt idx="2022">
                        <c:v>2.6960552843434016</c:v>
                      </c:pt>
                      <c:pt idx="2023">
                        <c:v>2.9072516723360877</c:v>
                      </c:pt>
                      <c:pt idx="2024">
                        <c:v>2.8762087827302025</c:v>
                      </c:pt>
                      <c:pt idx="2025">
                        <c:v>2.8513744710455171</c:v>
                      </c:pt>
                      <c:pt idx="2026">
                        <c:v>2.831507021697746</c:v>
                      </c:pt>
                      <c:pt idx="2027">
                        <c:v>2.8156130622195406</c:v>
                      </c:pt>
                      <c:pt idx="2028">
                        <c:v>3.0028978946369875</c:v>
                      </c:pt>
                      <c:pt idx="2029">
                        <c:v>2.9527257605709565</c:v>
                      </c:pt>
                      <c:pt idx="2030">
                        <c:v>2.9125880533181316</c:v>
                      </c:pt>
                      <c:pt idx="2031">
                        <c:v>3.0804778875158263</c:v>
                      </c:pt>
                      <c:pt idx="2032">
                        <c:v>3.2147897548740048</c:v>
                      </c:pt>
                      <c:pt idx="2033">
                        <c:v>3.1222392487605362</c:v>
                      </c:pt>
                      <c:pt idx="2034">
                        <c:v>2.8481988438697954</c:v>
                      </c:pt>
                      <c:pt idx="2035">
                        <c:v>3.02896651995718</c:v>
                      </c:pt>
                      <c:pt idx="2036">
                        <c:v>2.9735806608271105</c:v>
                      </c:pt>
                      <c:pt idx="2037">
                        <c:v>2.7292719735230548</c:v>
                      </c:pt>
                      <c:pt idx="2038">
                        <c:v>2.733825023679799</c:v>
                      </c:pt>
                      <c:pt idx="2039">
                        <c:v>2.9374674638052056</c:v>
                      </c:pt>
                      <c:pt idx="2040">
                        <c:v>3.100381415905531</c:v>
                      </c:pt>
                      <c:pt idx="2041">
                        <c:v>3.0307125775858026</c:v>
                      </c:pt>
                      <c:pt idx="2042">
                        <c:v>2.9749775069299744</c:v>
                      </c:pt>
                      <c:pt idx="2043">
                        <c:v>2.9303894504053574</c:v>
                      </c:pt>
                      <c:pt idx="2044">
                        <c:v>2.8947190051856637</c:v>
                      </c:pt>
                      <c:pt idx="2045">
                        <c:v>2.8661826490098861</c:v>
                      </c:pt>
                      <c:pt idx="2046">
                        <c:v>2.8433535640692753</c:v>
                      </c:pt>
                      <c:pt idx="2047">
                        <c:v>3.0250902961167867</c:v>
                      </c:pt>
                      <c:pt idx="2048">
                        <c:v>3.1704796817547845</c:v>
                      </c:pt>
                      <c:pt idx="2049">
                        <c:v>2.8867911902651713</c:v>
                      </c:pt>
                      <c:pt idx="2050">
                        <c:v>2.6598403970734807</c:v>
                      </c:pt>
                      <c:pt idx="2051">
                        <c:v>3.2782797625201852</c:v>
                      </c:pt>
                      <c:pt idx="2052">
                        <c:v>3.3730312548775032</c:v>
                      </c:pt>
                      <c:pt idx="2053">
                        <c:v>2.6488324487633577</c:v>
                      </c:pt>
                      <c:pt idx="2054">
                        <c:v>2.6694734038720185</c:v>
                      </c:pt>
                      <c:pt idx="2055">
                        <c:v>2.8859861679589471</c:v>
                      </c:pt>
                      <c:pt idx="2056">
                        <c:v>2.6591963792285469</c:v>
                      </c:pt>
                      <c:pt idx="2057">
                        <c:v>2.6777645482441699</c:v>
                      </c:pt>
                      <c:pt idx="2058">
                        <c:v>2.4926190834567024</c:v>
                      </c:pt>
                      <c:pt idx="2059">
                        <c:v>2.5445027116267056</c:v>
                      </c:pt>
                      <c:pt idx="2060">
                        <c:v>2.3860096141627309</c:v>
                      </c:pt>
                      <c:pt idx="2061">
                        <c:v>2.2592151361915285</c:v>
                      </c:pt>
                      <c:pt idx="2062">
                        <c:v>2.5577795538145551</c:v>
                      </c:pt>
                      <c:pt idx="2063">
                        <c:v>2.5966310879130106</c:v>
                      </c:pt>
                      <c:pt idx="2064">
                        <c:v>2.6277123151917863</c:v>
                      </c:pt>
                      <c:pt idx="2065">
                        <c:v>2.6525772970147727</c:v>
                      </c:pt>
                      <c:pt idx="2066">
                        <c:v>2.6724692824731733</c:v>
                      </c:pt>
                      <c:pt idx="2067">
                        <c:v>2.8883828708399051</c:v>
                      </c:pt>
                      <c:pt idx="2068">
                        <c:v>3.0611137415332905</c:v>
                      </c:pt>
                      <c:pt idx="2069">
                        <c:v>2.5992984380879989</c:v>
                      </c:pt>
                      <c:pt idx="2070">
                        <c:v>2.8298461953317542</c:v>
                      </c:pt>
                      <c:pt idx="2071">
                        <c:v>3.0142844011267584</c:v>
                      </c:pt>
                      <c:pt idx="2072">
                        <c:v>2.7618349657627732</c:v>
                      </c:pt>
                      <c:pt idx="2073">
                        <c:v>2.9598754174715509</c:v>
                      </c:pt>
                      <c:pt idx="2074">
                        <c:v>2.9183077788385958</c:v>
                      </c:pt>
                      <c:pt idx="2075">
                        <c:v>2.8850536679322545</c:v>
                      </c:pt>
                      <c:pt idx="2076">
                        <c:v>2.85845037920717</c:v>
                      </c:pt>
                      <c:pt idx="2077">
                        <c:v>2.4371677482271252</c:v>
                      </c:pt>
                      <c:pt idx="2078">
                        <c:v>2.5001416434430439</c:v>
                      </c:pt>
                      <c:pt idx="2079">
                        <c:v>2.5505207596157788</c:v>
                      </c:pt>
                      <c:pt idx="2080">
                        <c:v>2.3908240525539668</c:v>
                      </c:pt>
                      <c:pt idx="2081">
                        <c:v>2.4630666869045399</c:v>
                      </c:pt>
                      <c:pt idx="2082">
                        <c:v>2.520860794384987</c:v>
                      </c:pt>
                      <c:pt idx="2083">
                        <c:v>2.7670960803693561</c:v>
                      </c:pt>
                      <c:pt idx="2084">
                        <c:v>2.7640843091568286</c:v>
                      </c:pt>
                      <c:pt idx="2085">
                        <c:v>2.1616748921867952</c:v>
                      </c:pt>
                      <c:pt idx="2086">
                        <c:v>2.2797473586107913</c:v>
                      </c:pt>
                      <c:pt idx="2087">
                        <c:v>2.5742053317499654</c:v>
                      </c:pt>
                      <c:pt idx="2088">
                        <c:v>2.4097717102613387</c:v>
                      </c:pt>
                      <c:pt idx="2089">
                        <c:v>2.4782248130704261</c:v>
                      </c:pt>
                      <c:pt idx="2090">
                        <c:v>2.532987295317696</c:v>
                      </c:pt>
                      <c:pt idx="2091">
                        <c:v>2.3767972811155005</c:v>
                      </c:pt>
                      <c:pt idx="2092">
                        <c:v>2.4518452697537327</c:v>
                      </c:pt>
                      <c:pt idx="2093">
                        <c:v>2.5118836606643526</c:v>
                      </c:pt>
                      <c:pt idx="2094">
                        <c:v>2.5599143733928145</c:v>
                      </c:pt>
                      <c:pt idx="2095">
                        <c:v>2.5983389435755839</c:v>
                      </c:pt>
                      <c:pt idx="2096">
                        <c:v>2.6290785997218222</c:v>
                      </c:pt>
                      <c:pt idx="2097">
                        <c:v>2.4536703246388356</c:v>
                      </c:pt>
                      <c:pt idx="2098">
                        <c:v>2.5133437045724349</c:v>
                      </c:pt>
                      <c:pt idx="2099">
                        <c:v>2.7610824085193144</c:v>
                      </c:pt>
                      <c:pt idx="2100">
                        <c:v>2.7592733716767839</c:v>
                      </c:pt>
                      <c:pt idx="2101">
                        <c:v>2.3578261422027822</c:v>
                      </c:pt>
                      <c:pt idx="2102">
                        <c:v>2.6366683586235808</c:v>
                      </c:pt>
                      <c:pt idx="2103">
                        <c:v>2.8597421317601857</c:v>
                      </c:pt>
                      <c:pt idx="2104">
                        <c:v>2.6382011502695377</c:v>
                      </c:pt>
                      <c:pt idx="2105">
                        <c:v>2.6609683650769966</c:v>
                      </c:pt>
                      <c:pt idx="2106">
                        <c:v>2.6791821369229751</c:v>
                      </c:pt>
                      <c:pt idx="2107">
                        <c:v>2.6937531543997579</c:v>
                      </c:pt>
                      <c:pt idx="2108">
                        <c:v>2.7054099683811614</c:v>
                      </c:pt>
                      <c:pt idx="2109">
                        <c:v>2.7147354195662956</c:v>
                      </c:pt>
                      <c:pt idx="2110">
                        <c:v>3.1221957805143461</c:v>
                      </c:pt>
                      <c:pt idx="2111">
                        <c:v>3.6481640692728661</c:v>
                      </c:pt>
                      <c:pt idx="2112">
                        <c:v>4.0689387002796593</c:v>
                      </c:pt>
                      <c:pt idx="2113">
                        <c:v>4.6055584050851053</c:v>
                      </c:pt>
                      <c:pt idx="2114">
                        <c:v>5.2348541689294166</c:v>
                      </c:pt>
                      <c:pt idx="2115">
                        <c:v>6.1382907800048656</c:v>
                      </c:pt>
                      <c:pt idx="2116">
                        <c:v>6.4610400688652589</c:v>
                      </c:pt>
                      <c:pt idx="2117">
                        <c:v>6.3192394999535964</c:v>
                      </c:pt>
                      <c:pt idx="2118">
                        <c:v>7.0057990448241867</c:v>
                      </c:pt>
                      <c:pt idx="2119">
                        <c:v>7.5550466807207499</c:v>
                      </c:pt>
                      <c:pt idx="2120">
                        <c:v>7.5944447894379437</c:v>
                      </c:pt>
                      <c:pt idx="2121">
                        <c:v>7.8259632764116986</c:v>
                      </c:pt>
                      <c:pt idx="2122">
                        <c:v>8.0111780659906913</c:v>
                      </c:pt>
                      <c:pt idx="2123">
                        <c:v>8.1593498976538967</c:v>
                      </c:pt>
                      <c:pt idx="2124">
                        <c:v>8.2778873629844725</c:v>
                      </c:pt>
                      <c:pt idx="2125">
                        <c:v>8.1727173352489331</c:v>
                      </c:pt>
                      <c:pt idx="2126">
                        <c:v>8.2885813130604902</c:v>
                      </c:pt>
                      <c:pt idx="2127">
                        <c:v>8.3812724953097586</c:v>
                      </c:pt>
                      <c:pt idx="2128">
                        <c:v>8.2554254411091392</c:v>
                      </c:pt>
                      <c:pt idx="2129">
                        <c:v>8.1547477977486551</c:v>
                      </c:pt>
                      <c:pt idx="2130">
                        <c:v>8.2742056830602451</c:v>
                      </c:pt>
                      <c:pt idx="2131">
                        <c:v>8.5697719913095511</c:v>
                      </c:pt>
                      <c:pt idx="2132">
                        <c:v>8.406225037908996</c:v>
                      </c:pt>
                      <c:pt idx="2133">
                        <c:v>8.2753874751885519</c:v>
                      </c:pt>
                      <c:pt idx="2134">
                        <c:v>8.5707174250122193</c:v>
                      </c:pt>
                      <c:pt idx="2135">
                        <c:v>8.8069813848711078</c:v>
                      </c:pt>
                      <c:pt idx="2136">
                        <c:v>8.5959925527582186</c:v>
                      </c:pt>
                      <c:pt idx="2137">
                        <c:v>8.8272014870679527</c:v>
                      </c:pt>
                      <c:pt idx="2138">
                        <c:v>8.8121686345157286</c:v>
                      </c:pt>
                      <c:pt idx="2139">
                        <c:v>8.600142352473938</c:v>
                      </c:pt>
                      <c:pt idx="2140">
                        <c:v>8.6305213268404941</c:v>
                      </c:pt>
                      <c:pt idx="2141">
                        <c:v>8.4548245063337504</c:v>
                      </c:pt>
                      <c:pt idx="2142">
                        <c:v>8.5142670499283213</c:v>
                      </c:pt>
                      <c:pt idx="2143">
                        <c:v>8.3618210848040349</c:v>
                      </c:pt>
                      <c:pt idx="2144">
                        <c:v>7.8398643127046057</c:v>
                      </c:pt>
                      <c:pt idx="2145">
                        <c:v>7.6222988950250397</c:v>
                      </c:pt>
                      <c:pt idx="2146">
                        <c:v>7.2482465608813982</c:v>
                      </c:pt>
                      <c:pt idx="2147">
                        <c:v>6.7490046935665191</c:v>
                      </c:pt>
                      <c:pt idx="2148">
                        <c:v>5.9496111997145817</c:v>
                      </c:pt>
                      <c:pt idx="2149">
                        <c:v>4.7100964046330205</c:v>
                      </c:pt>
                      <c:pt idx="2150">
                        <c:v>4.5184845685677715</c:v>
                      </c:pt>
                      <c:pt idx="2151">
                        <c:v>4.1651950997155609</c:v>
                      </c:pt>
                      <c:pt idx="2152">
                        <c:v>3.4825635246338038</c:v>
                      </c:pt>
                      <c:pt idx="2153">
                        <c:v>3.3364582645684209</c:v>
                      </c:pt>
                      <c:pt idx="2154">
                        <c:v>3.2195740565160804</c:v>
                      </c:pt>
                      <c:pt idx="2155">
                        <c:v>2.9260666900742081</c:v>
                      </c:pt>
                      <c:pt idx="2156">
                        <c:v>2.6912607969207443</c:v>
                      </c:pt>
                      <c:pt idx="2157">
                        <c:v>2.7034160823979505</c:v>
                      </c:pt>
                      <c:pt idx="2158">
                        <c:v>2.7131403107796928</c:v>
                      </c:pt>
                      <c:pt idx="2159">
                        <c:v>2.7209196934850866</c:v>
                      </c:pt>
                      <c:pt idx="2160">
                        <c:v>2.5271431996494584</c:v>
                      </c:pt>
                      <c:pt idx="2161">
                        <c:v>2.3721220045809446</c:v>
                      </c:pt>
                      <c:pt idx="2162">
                        <c:v>2.2481050485260994</c:v>
                      </c:pt>
                      <c:pt idx="2163">
                        <c:v>2.3488914836822232</c:v>
                      </c:pt>
                      <c:pt idx="2164">
                        <c:v>2.029520631807145</c:v>
                      </c:pt>
                      <c:pt idx="2165">
                        <c:v>1.9740239503070711</c:v>
                      </c:pt>
                      <c:pt idx="2166">
                        <c:v>2.3296266051070234</c:v>
                      </c:pt>
                      <c:pt idx="2167">
                        <c:v>2.2141087289469965</c:v>
                      </c:pt>
                      <c:pt idx="2168">
                        <c:v>2.1216944280189409</c:v>
                      </c:pt>
                      <c:pt idx="2169">
                        <c:v>2.2477629872765306</c:v>
                      </c:pt>
                      <c:pt idx="2170">
                        <c:v>2.3486178346825568</c:v>
                      </c:pt>
                      <c:pt idx="2171">
                        <c:v>2.2293017126074233</c:v>
                      </c:pt>
                      <c:pt idx="2172">
                        <c:v>2.5338488149473051</c:v>
                      </c:pt>
                      <c:pt idx="2173">
                        <c:v>2.3774864968191878</c:v>
                      </c:pt>
                      <c:pt idx="2174">
                        <c:v>2.452396642316728</c:v>
                      </c:pt>
                      <c:pt idx="2175">
                        <c:v>2.3123247587147375</c:v>
                      </c:pt>
                      <c:pt idx="2176">
                        <c:v>2.2002672518331678</c:v>
                      </c:pt>
                      <c:pt idx="2177">
                        <c:v>2.3106212463279121</c:v>
                      </c:pt>
                      <c:pt idx="2178">
                        <c:v>2.398904441923662</c:v>
                      </c:pt>
                      <c:pt idx="2179">
                        <c:v>2.669530998400262</c:v>
                      </c:pt>
                      <c:pt idx="2180">
                        <c:v>2.486032243581576</c:v>
                      </c:pt>
                      <c:pt idx="2181">
                        <c:v>1.9392332397266614</c:v>
                      </c:pt>
                      <c:pt idx="2182">
                        <c:v>2.5017940366427069</c:v>
                      </c:pt>
                      <c:pt idx="2183">
                        <c:v>2.3518426741755434</c:v>
                      </c:pt>
                      <c:pt idx="2184">
                        <c:v>1.8318815842017671</c:v>
                      </c:pt>
                      <c:pt idx="2185">
                        <c:v>2.215912712222746</c:v>
                      </c:pt>
                      <c:pt idx="2186">
                        <c:v>2.1231376146395746</c:v>
                      </c:pt>
                      <c:pt idx="2187">
                        <c:v>2.0489175365730148</c:v>
                      </c:pt>
                      <c:pt idx="2188">
                        <c:v>2.1895414741197783</c:v>
                      </c:pt>
                      <c:pt idx="2189">
                        <c:v>2.3020406241572005</c:v>
                      </c:pt>
                      <c:pt idx="2190">
                        <c:v>2.3920399441871041</c:v>
                      </c:pt>
                      <c:pt idx="2191">
                        <c:v>2.4640394002110497</c:v>
                      </c:pt>
                      <c:pt idx="2192">
                        <c:v>2.3216389650302176</c:v>
                      </c:pt>
                      <c:pt idx="2193">
                        <c:v>2.2077186168855292</c:v>
                      </c:pt>
                      <c:pt idx="2194">
                        <c:v>2.5165823383697443</c:v>
                      </c:pt>
                      <c:pt idx="2195">
                        <c:v>2.3636733155571505</c:v>
                      </c:pt>
                      <c:pt idx="2196">
                        <c:v>2.2413460973070869</c:v>
                      </c:pt>
                      <c:pt idx="2197">
                        <c:v>1.943484322707036</c:v>
                      </c:pt>
                      <c:pt idx="2198">
                        <c:v>2.3051949030269725</c:v>
                      </c:pt>
                      <c:pt idx="2199">
                        <c:v>2.5945633672829445</c:v>
                      </c:pt>
                      <c:pt idx="2200">
                        <c:v>2.426058138687722</c:v>
                      </c:pt>
                      <c:pt idx="2201">
                        <c:v>2.4912539558115441</c:v>
                      </c:pt>
                      <c:pt idx="2202">
                        <c:v>2.5434106095106017</c:v>
                      </c:pt>
                      <c:pt idx="2203">
                        <c:v>2.3851359324698365</c:v>
                      </c:pt>
                      <c:pt idx="2204">
                        <c:v>2.4585161908372015</c:v>
                      </c:pt>
                      <c:pt idx="2205">
                        <c:v>2.5172203975311049</c:v>
                      </c:pt>
                      <c:pt idx="2206">
                        <c:v>2.3641837628862277</c:v>
                      </c:pt>
                      <c:pt idx="2207">
                        <c:v>2.6417544551703145</c:v>
                      </c:pt>
                      <c:pt idx="2208">
                        <c:v>2.2638110089976067</c:v>
                      </c:pt>
                      <c:pt idx="2209">
                        <c:v>2.3614562520594404</c:v>
                      </c:pt>
                      <c:pt idx="2210">
                        <c:v>2.4395724465089188</c:v>
                      </c:pt>
                      <c:pt idx="2211">
                        <c:v>2.3020654020684788</c:v>
                      </c:pt>
                      <c:pt idx="2212">
                        <c:v>2.1920597665161381</c:v>
                      </c:pt>
                      <c:pt idx="2213">
                        <c:v>2.1040552580742542</c:v>
                      </c:pt>
                      <c:pt idx="2214">
                        <c:v>2.4336516513207584</c:v>
                      </c:pt>
                      <c:pt idx="2215">
                        <c:v>2.4973287659179846</c:v>
                      </c:pt>
                      <c:pt idx="2216">
                        <c:v>2.3482704575957314</c:v>
                      </c:pt>
                      <c:pt idx="2217">
                        <c:v>2.4290238109379629</c:v>
                      </c:pt>
                      <c:pt idx="2218">
                        <c:v>2.4936264936117141</c:v>
                      </c:pt>
                      <c:pt idx="2219">
                        <c:v>2.3453086397507263</c:v>
                      </c:pt>
                      <c:pt idx="2220">
                        <c:v>2.4266543566619134</c:v>
                      </c:pt>
                      <c:pt idx="2221">
                        <c:v>2.6917309301908858</c:v>
                      </c:pt>
                      <c:pt idx="2222">
                        <c:v>2.7037921890140524</c:v>
                      </c:pt>
                      <c:pt idx="2223">
                        <c:v>2.7134411960726084</c:v>
                      </c:pt>
                      <c:pt idx="2224">
                        <c:v>2.5211604017194418</c:v>
                      </c:pt>
                      <c:pt idx="2225">
                        <c:v>2.5673357662369085</c:v>
                      </c:pt>
                      <c:pt idx="2226">
                        <c:v>2.8042760578508705</c:v>
                      </c:pt>
                      <c:pt idx="2227">
                        <c:v>2.5938282911420742</c:v>
                      </c:pt>
                      <c:pt idx="2228">
                        <c:v>2.6254700777749918</c:v>
                      </c:pt>
                      <c:pt idx="2229">
                        <c:v>2.6507835070813712</c:v>
                      </c:pt>
                      <c:pt idx="2230">
                        <c:v>2.8710342505264634</c:v>
                      </c:pt>
                      <c:pt idx="2231">
                        <c:v>2.8472348452825145</c:v>
                      </c:pt>
                      <c:pt idx="2232">
                        <c:v>2.6281953210873894</c:v>
                      </c:pt>
                      <c:pt idx="2233">
                        <c:v>2.8529637017312552</c:v>
                      </c:pt>
                      <c:pt idx="2234">
                        <c:v>2.8327784062463479</c:v>
                      </c:pt>
                      <c:pt idx="2235">
                        <c:v>2.6166301698584675</c:v>
                      </c:pt>
                      <c:pt idx="2236">
                        <c:v>2.6437115807481177</c:v>
                      </c:pt>
                      <c:pt idx="2237">
                        <c:v>2.6653767094598493</c:v>
                      </c:pt>
                      <c:pt idx="2238">
                        <c:v>2.6827088124292118</c:v>
                      </c:pt>
                      <c:pt idx="2239">
                        <c:v>2.4965744948047472</c:v>
                      </c:pt>
                      <c:pt idx="2240">
                        <c:v>2.147667040705187</c:v>
                      </c:pt>
                      <c:pt idx="2241">
                        <c:v>2.2685410774254819</c:v>
                      </c:pt>
                      <c:pt idx="2242">
                        <c:v>2.365240306801752</c:v>
                      </c:pt>
                      <c:pt idx="2243">
                        <c:v>2.2425996903027681</c:v>
                      </c:pt>
                      <c:pt idx="2244">
                        <c:v>2.1444871971035582</c:v>
                      </c:pt>
                      <c:pt idx="2245">
                        <c:v>1.8659972025442357</c:v>
                      </c:pt>
                      <c:pt idx="2246">
                        <c:v>2.0432052068967437</c:v>
                      </c:pt>
                      <c:pt idx="2247">
                        <c:v>2.1849716103787387</c:v>
                      </c:pt>
                      <c:pt idx="2248">
                        <c:v>1.8983847331643915</c:v>
                      </c:pt>
                      <c:pt idx="2249">
                        <c:v>2.2691152313928455</c:v>
                      </c:pt>
                      <c:pt idx="2250">
                        <c:v>2.1656996299756202</c:v>
                      </c:pt>
                      <c:pt idx="2251">
                        <c:v>1.8829671488418853</c:v>
                      </c:pt>
                      <c:pt idx="2252">
                        <c:v>2.2567811639348747</c:v>
                      </c:pt>
                      <c:pt idx="2253">
                        <c:v>2.3558323760092321</c:v>
                      </c:pt>
                      <c:pt idx="2254">
                        <c:v>2.4350733456687408</c:v>
                      </c:pt>
                      <c:pt idx="2255">
                        <c:v>2.4984661213963477</c:v>
                      </c:pt>
                      <c:pt idx="2256">
                        <c:v>2.3491803419784674</c:v>
                      </c:pt>
                      <c:pt idx="2257">
                        <c:v>2.2297517184441631</c:v>
                      </c:pt>
                      <c:pt idx="2258">
                        <c:v>2.5342088196166515</c:v>
                      </c:pt>
                      <c:pt idx="2259">
                        <c:v>2.3777745005546649</c:v>
                      </c:pt>
                      <c:pt idx="2260">
                        <c:v>2.4526270453050643</c:v>
                      </c:pt>
                      <c:pt idx="2261">
                        <c:v>2.5125090811054065</c:v>
                      </c:pt>
                      <c:pt idx="2262">
                        <c:v>2.5604147097456575</c:v>
                      </c:pt>
                      <c:pt idx="2263">
                        <c:v>2.5987392126579039</c:v>
                      </c:pt>
                      <c:pt idx="2264">
                        <c:v>2.4293988149876782</c:v>
                      </c:pt>
                      <c:pt idx="2265">
                        <c:v>2.6939264968514749</c:v>
                      </c:pt>
                      <c:pt idx="2266">
                        <c:v>2.705548642342535</c:v>
                      </c:pt>
                      <c:pt idx="2267">
                        <c:v>2.3148463587353945</c:v>
                      </c:pt>
                      <c:pt idx="2268">
                        <c:v>2.4022845318496593</c:v>
                      </c:pt>
                      <c:pt idx="2269">
                        <c:v>2.4722350703410712</c:v>
                      </c:pt>
                      <c:pt idx="2270">
                        <c:v>2.1281955011342575</c:v>
                      </c:pt>
                      <c:pt idx="2271">
                        <c:v>2.2529638457687611</c:v>
                      </c:pt>
                      <c:pt idx="2272">
                        <c:v>2.3527785214763526</c:v>
                      </c:pt>
                      <c:pt idx="2273">
                        <c:v>2.4326302620424372</c:v>
                      </c:pt>
                      <c:pt idx="2274">
                        <c:v>2.6965116544952821</c:v>
                      </c:pt>
                      <c:pt idx="2275">
                        <c:v>2.5076167684575807</c:v>
                      </c:pt>
                      <c:pt idx="2276">
                        <c:v>2.3565008596274311</c:v>
                      </c:pt>
                      <c:pt idx="2277">
                        <c:v>2.2356081325632999</c:v>
                      </c:pt>
                      <c:pt idx="2278">
                        <c:v>2.5388939509119837</c:v>
                      </c:pt>
                      <c:pt idx="2279">
                        <c:v>2.3815226055909307</c:v>
                      </c:pt>
                      <c:pt idx="2280">
                        <c:v>2.255625529334111</c:v>
                      </c:pt>
                      <c:pt idx="2281">
                        <c:v>2.154907868328678</c:v>
                      </c:pt>
                      <c:pt idx="2282">
                        <c:v>2.2743337395243088</c:v>
                      </c:pt>
                      <c:pt idx="2283">
                        <c:v>2.1698744364808249</c:v>
                      </c:pt>
                      <c:pt idx="2284">
                        <c:v>2.4863069940460036</c:v>
                      </c:pt>
                      <c:pt idx="2285">
                        <c:v>2.7394530400981694</c:v>
                      </c:pt>
                      <c:pt idx="2286">
                        <c:v>2.7419698769398906</c:v>
                      </c:pt>
                      <c:pt idx="2287">
                        <c:v>2.7439833464132448</c:v>
                      </c:pt>
                      <c:pt idx="2288">
                        <c:v>2.7455941219919282</c:v>
                      </c:pt>
                      <c:pt idx="2289">
                        <c:v>2.7468827424548863</c:v>
                      </c:pt>
                      <c:pt idx="2290">
                        <c:v>2.7479136388252527</c:v>
                      </c:pt>
                      <c:pt idx="2291">
                        <c:v>2.7487383559215459</c:v>
                      </c:pt>
                      <c:pt idx="2292">
                        <c:v>2.5493981295986146</c:v>
                      </c:pt>
                      <c:pt idx="2293">
                        <c:v>2.5899259485402695</c:v>
                      </c:pt>
                      <c:pt idx="2294">
                        <c:v>2.8223482036935366</c:v>
                      </c:pt>
                      <c:pt idx="2295">
                        <c:v>2.6082860078162184</c:v>
                      </c:pt>
                      <c:pt idx="2296">
                        <c:v>2.4370362511143639</c:v>
                      </c:pt>
                      <c:pt idx="2297">
                        <c:v>2.9000364457528462</c:v>
                      </c:pt>
                      <c:pt idx="2298">
                        <c:v>3.070436601463598</c:v>
                      </c:pt>
                      <c:pt idx="2299">
                        <c:v>3.2067567260322107</c:v>
                      </c:pt>
                      <c:pt idx="2300">
                        <c:v>3.7158128256871237</c:v>
                      </c:pt>
                      <c:pt idx="2301">
                        <c:v>4.1230577054110995</c:v>
                      </c:pt>
                      <c:pt idx="2302">
                        <c:v>4.2488536091902347</c:v>
                      </c:pt>
                      <c:pt idx="2303">
                        <c:v>4.5494903322135656</c:v>
                      </c:pt>
                      <c:pt idx="2304">
                        <c:v>4.5899997106321848</c:v>
                      </c:pt>
                      <c:pt idx="2305">
                        <c:v>5.0224072133671029</c:v>
                      </c:pt>
                      <c:pt idx="2306">
                        <c:v>5.1683332155550374</c:v>
                      </c:pt>
                      <c:pt idx="2307">
                        <c:v>5.0850740173054305</c:v>
                      </c:pt>
                      <c:pt idx="2308">
                        <c:v>5.2184666587057222</c:v>
                      </c:pt>
                      <c:pt idx="2309">
                        <c:v>5.1251807718259101</c:v>
                      </c:pt>
                      <c:pt idx="2310">
                        <c:v>5.2505520623221287</c:v>
                      </c:pt>
                      <c:pt idx="2311">
                        <c:v>5.3508490947190808</c:v>
                      </c:pt>
                      <c:pt idx="2312">
                        <c:v>5.231086720636597</c:v>
                      </c:pt>
                      <c:pt idx="2313">
                        <c:v>5.7352768213706327</c:v>
                      </c:pt>
                      <c:pt idx="2314">
                        <c:v>5.7386289019578953</c:v>
                      </c:pt>
                      <c:pt idx="2315">
                        <c:v>5.5413105664276259</c:v>
                      </c:pt>
                      <c:pt idx="2316">
                        <c:v>6.1834558980034444</c:v>
                      </c:pt>
                      <c:pt idx="2317">
                        <c:v>6.297172163264122</c:v>
                      </c:pt>
                      <c:pt idx="2318">
                        <c:v>6.1881451754726982</c:v>
                      </c:pt>
                      <c:pt idx="2319">
                        <c:v>6.3009235852395022</c:v>
                      </c:pt>
                      <c:pt idx="2320">
                        <c:v>6.3911463130529569</c:v>
                      </c:pt>
                      <c:pt idx="2321">
                        <c:v>6.4633244953037092</c:v>
                      </c:pt>
                      <c:pt idx="2322">
                        <c:v>6.5210670411043452</c:v>
                      </c:pt>
                      <c:pt idx="2323">
                        <c:v>6.167261077744854</c:v>
                      </c:pt>
                      <c:pt idx="2324">
                        <c:v>6.2842163070572497</c:v>
                      </c:pt>
                      <c:pt idx="2325">
                        <c:v>6.5777804905071662</c:v>
                      </c:pt>
                      <c:pt idx="2326">
                        <c:v>6.4126318372670994</c:v>
                      </c:pt>
                      <c:pt idx="2327">
                        <c:v>6.2805129146750573</c:v>
                      </c:pt>
                      <c:pt idx="2328">
                        <c:v>6.3748177766013896</c:v>
                      </c:pt>
                      <c:pt idx="2329">
                        <c:v>6.6502616661424554</c:v>
                      </c:pt>
                      <c:pt idx="2330">
                        <c:v>6.670616777775308</c:v>
                      </c:pt>
                      <c:pt idx="2331">
                        <c:v>6.4869008670816015</c:v>
                      </c:pt>
                      <c:pt idx="2332">
                        <c:v>6.7399281385266363</c:v>
                      </c:pt>
                      <c:pt idx="2333">
                        <c:v>6.9423499556826869</c:v>
                      </c:pt>
                      <c:pt idx="2334">
                        <c:v>6.5042874094074818</c:v>
                      </c:pt>
                      <c:pt idx="2335">
                        <c:v>6.3538373723873747</c:v>
                      </c:pt>
                      <c:pt idx="2336">
                        <c:v>6.4334773427712548</c:v>
                      </c:pt>
                      <c:pt idx="2337">
                        <c:v>6.4971893190783589</c:v>
                      </c:pt>
                      <c:pt idx="2338">
                        <c:v>6.548158900124065</c:v>
                      </c:pt>
                      <c:pt idx="2339">
                        <c:v>6.3889345649606071</c:v>
                      </c:pt>
                      <c:pt idx="2340">
                        <c:v>6.4615550968298407</c:v>
                      </c:pt>
                      <c:pt idx="2341">
                        <c:v>6.3196515223252732</c:v>
                      </c:pt>
                      <c:pt idx="2342">
                        <c:v>6.2061286627215964</c:v>
                      </c:pt>
                      <c:pt idx="2343">
                        <c:v>6.1153103750386322</c:v>
                      </c:pt>
                      <c:pt idx="2344">
                        <c:v>6.2426557448922608</c:v>
                      </c:pt>
                      <c:pt idx="2345">
                        <c:v>6.5445320407751524</c:v>
                      </c:pt>
                      <c:pt idx="2346">
                        <c:v>6.3860330774814997</c:v>
                      </c:pt>
                      <c:pt idx="2347">
                        <c:v>6.0592339068466003</c:v>
                      </c:pt>
                      <c:pt idx="2348">
                        <c:v>6.1977945703386581</c:v>
                      </c:pt>
                      <c:pt idx="2349">
                        <c:v>6.3086431011323043</c:v>
                      </c:pt>
                      <c:pt idx="2350">
                        <c:v>5.9973219257671531</c:v>
                      </c:pt>
                      <c:pt idx="2351">
                        <c:v>5.9482649854750775</c:v>
                      </c:pt>
                      <c:pt idx="2352">
                        <c:v>5.9090194332414399</c:v>
                      </c:pt>
                      <c:pt idx="2353">
                        <c:v>6.0776229914545183</c:v>
                      </c:pt>
                      <c:pt idx="2354">
                        <c:v>6.0125058380249925</c:v>
                      </c:pt>
                      <c:pt idx="2355">
                        <c:v>5.9604121152813718</c:v>
                      </c:pt>
                      <c:pt idx="2356">
                        <c:v>5.9187371370864525</c:v>
                      </c:pt>
                      <c:pt idx="2357">
                        <c:v>6.0853971545305399</c:v>
                      </c:pt>
                      <c:pt idx="2358">
                        <c:v>6.2187251684857756</c:v>
                      </c:pt>
                      <c:pt idx="2359">
                        <c:v>6.1253875796500097</c:v>
                      </c:pt>
                      <c:pt idx="2360">
                        <c:v>6.2507175085813742</c:v>
                      </c:pt>
                      <c:pt idx="2361">
                        <c:v>6.3509814517264545</c:v>
                      </c:pt>
                      <c:pt idx="2362">
                        <c:v>6.23119260624253</c:v>
                      </c:pt>
                      <c:pt idx="2363">
                        <c:v>6.1353615298554018</c:v>
                      </c:pt>
                      <c:pt idx="2364">
                        <c:v>6.4586966687456879</c:v>
                      </c:pt>
                      <c:pt idx="2365">
                        <c:v>6.3173647798579395</c:v>
                      </c:pt>
                      <c:pt idx="2366">
                        <c:v>6.0042992687477295</c:v>
                      </c:pt>
                      <c:pt idx="2367">
                        <c:v>6.1538468598595273</c:v>
                      </c:pt>
                      <c:pt idx="2368">
                        <c:v>6.073484932749011</c:v>
                      </c:pt>
                      <c:pt idx="2369">
                        <c:v>6.0091953910605866</c:v>
                      </c:pt>
                      <c:pt idx="2370">
                        <c:v>5.9577637577098699</c:v>
                      </c:pt>
                      <c:pt idx="2371">
                        <c:v>5.7166184510292055</c:v>
                      </c:pt>
                      <c:pt idx="2372">
                        <c:v>5.7237022056847309</c:v>
                      </c:pt>
                      <c:pt idx="2373">
                        <c:v>5.5293692094091398</c:v>
                      </c:pt>
                      <c:pt idx="2374">
                        <c:v>5.3739028123886214</c:v>
                      </c:pt>
                      <c:pt idx="2375">
                        <c:v>5.4495296947722522</c:v>
                      </c:pt>
                      <c:pt idx="2376">
                        <c:v>5.5100312006791796</c:v>
                      </c:pt>
                      <c:pt idx="2377">
                        <c:v>5.5584324054047443</c:v>
                      </c:pt>
                      <c:pt idx="2378">
                        <c:v>5.397153369185105</c:v>
                      </c:pt>
                      <c:pt idx="2379">
                        <c:v>5.068130140209405</c:v>
                      </c:pt>
                      <c:pt idx="2380">
                        <c:v>5.4049115570288677</c:v>
                      </c:pt>
                      <c:pt idx="2381">
                        <c:v>5.2743366904844038</c:v>
                      </c:pt>
                      <c:pt idx="2382">
                        <c:v>4.969876797248844</c:v>
                      </c:pt>
                      <c:pt idx="2383">
                        <c:v>5.126308882660453</c:v>
                      </c:pt>
                      <c:pt idx="2384">
                        <c:v>5.251454550989763</c:v>
                      </c:pt>
                      <c:pt idx="2385">
                        <c:v>5.3515710856531769</c:v>
                      </c:pt>
                      <c:pt idx="2386">
                        <c:v>5.6316643133839079</c:v>
                      </c:pt>
                      <c:pt idx="2387">
                        <c:v>5.2557388955684701</c:v>
                      </c:pt>
                      <c:pt idx="2388">
                        <c:v>5.5549985613161539</c:v>
                      </c:pt>
                      <c:pt idx="2389">
                        <c:v>5.9944062939142668</c:v>
                      </c:pt>
                      <c:pt idx="2390">
                        <c:v>5.9459324799927913</c:v>
                      </c:pt>
                      <c:pt idx="2391">
                        <c:v>6.1071534288556109</c:v>
                      </c:pt>
                      <c:pt idx="2392">
                        <c:v>6.436130187945821</c:v>
                      </c:pt>
                      <c:pt idx="2393">
                        <c:v>6.499311595218046</c:v>
                      </c:pt>
                      <c:pt idx="2394">
                        <c:v>6.3498567210357919</c:v>
                      </c:pt>
                      <c:pt idx="2395">
                        <c:v>6.4302928216899886</c:v>
                      </c:pt>
                      <c:pt idx="2396">
                        <c:v>6.694641702213346</c:v>
                      </c:pt>
                      <c:pt idx="2397">
                        <c:v>6.7061208066320432</c:v>
                      </c:pt>
                      <c:pt idx="2398">
                        <c:v>6.3153040901669897</c:v>
                      </c:pt>
                      <c:pt idx="2399">
                        <c:v>6.6026507169949582</c:v>
                      </c:pt>
                      <c:pt idx="2400">
                        <c:v>6.8325280184573103</c:v>
                      </c:pt>
                      <c:pt idx="2401">
                        <c:v>6.8164298596271919</c:v>
                      </c:pt>
                      <c:pt idx="2402">
                        <c:v>6.8035513325631314</c:v>
                      </c:pt>
                      <c:pt idx="2403">
                        <c:v>6.3932485109118602</c:v>
                      </c:pt>
                      <c:pt idx="2404">
                        <c:v>6.2650062535908546</c:v>
                      </c:pt>
                      <c:pt idx="2405">
                        <c:v>5.7624124477340501</c:v>
                      </c:pt>
                      <c:pt idx="2406">
                        <c:v>5.1603374030485725</c:v>
                      </c:pt>
                      <c:pt idx="2407">
                        <c:v>4.4786773673002358</c:v>
                      </c:pt>
                      <c:pt idx="2408">
                        <c:v>4.133349338701521</c:v>
                      </c:pt>
                      <c:pt idx="2409">
                        <c:v>3.4570869158225719</c:v>
                      </c:pt>
                      <c:pt idx="2410">
                        <c:v>2.7160769775194353</c:v>
                      </c:pt>
                      <c:pt idx="2411">
                        <c:v>2.3232690268769147</c:v>
                      </c:pt>
                      <c:pt idx="2412">
                        <c:v>2.0090226663629096</c:v>
                      </c:pt>
                      <c:pt idx="2413">
                        <c:v>1.3576255779516941</c:v>
                      </c:pt>
                      <c:pt idx="2414">
                        <c:v>0.8365079072227104</c:v>
                      </c:pt>
                      <c:pt idx="2415">
                        <c:v>0.41961377063950067</c:v>
                      </c:pt>
                      <c:pt idx="2416">
                        <c:v>8.6098461372955626E-2</c:v>
                      </c:pt>
                      <c:pt idx="2417">
                        <c:v>-0.18071378604031452</c:v>
                      </c:pt>
                      <c:pt idx="2418">
                        <c:v>-0.59416358397089652</c:v>
                      </c:pt>
                      <c:pt idx="2419">
                        <c:v>-0.9249234223153735</c:v>
                      </c:pt>
                      <c:pt idx="2420">
                        <c:v>-0.78953129299094371</c:v>
                      </c:pt>
                      <c:pt idx="2421">
                        <c:v>-0.68121758953139988</c:v>
                      </c:pt>
                      <c:pt idx="2422">
                        <c:v>-0.99456662676374208</c:v>
                      </c:pt>
                      <c:pt idx="2423">
                        <c:v>-1.0452458565496272</c:v>
                      </c:pt>
                      <c:pt idx="2424">
                        <c:v>-0.8857892403783012</c:v>
                      </c:pt>
                      <c:pt idx="2425">
                        <c:v>-0.95822394744129724</c:v>
                      </c:pt>
                      <c:pt idx="2426">
                        <c:v>-1.0161717130916941</c:v>
                      </c:pt>
                      <c:pt idx="2427">
                        <c:v>-1.2625299256120002</c:v>
                      </c:pt>
                      <c:pt idx="2428">
                        <c:v>-1.0596164956282905</c:v>
                      </c:pt>
                      <c:pt idx="2429">
                        <c:v>-1.2972857516412546</c:v>
                      </c:pt>
                      <c:pt idx="2430">
                        <c:v>-1.48742115645166</c:v>
                      </c:pt>
                      <c:pt idx="2431">
                        <c:v>-1.0395294802999615</c:v>
                      </c:pt>
                      <c:pt idx="2432">
                        <c:v>-1.0812161393786255</c:v>
                      </c:pt>
                      <c:pt idx="2433">
                        <c:v>-1.1145654666415794</c:v>
                      </c:pt>
                      <c:pt idx="2434">
                        <c:v>-1.1412449284518971</c:v>
                      </c:pt>
                      <c:pt idx="2435">
                        <c:v>-1.1625884979001739</c:v>
                      </c:pt>
                      <c:pt idx="2436">
                        <c:v>-0.97966335345876132</c:v>
                      </c:pt>
                      <c:pt idx="2437">
                        <c:v>-1.0333232379056767</c:v>
                      </c:pt>
                      <c:pt idx="2438">
                        <c:v>-1.2762511454631635</c:v>
                      </c:pt>
                      <c:pt idx="2439">
                        <c:v>-1.0705934715091985</c:v>
                      </c:pt>
                      <c:pt idx="2440">
                        <c:v>-0.90606733234602643</c:v>
                      </c:pt>
                      <c:pt idx="2441">
                        <c:v>-0.97444642101550016</c:v>
                      </c:pt>
                      <c:pt idx="2442">
                        <c:v>-0.82914969195104504</c:v>
                      </c:pt>
                      <c:pt idx="2443">
                        <c:v>-0.51291230869946958</c:v>
                      </c:pt>
                      <c:pt idx="2444">
                        <c:v>-0.25992240209819784</c:v>
                      </c:pt>
                      <c:pt idx="2445">
                        <c:v>-0.25753047681718044</c:v>
                      </c:pt>
                      <c:pt idx="2446">
                        <c:v>-0.4556169365923779</c:v>
                      </c:pt>
                      <c:pt idx="2447">
                        <c:v>-0.21408610441250175</c:v>
                      </c:pt>
                      <c:pt idx="2448">
                        <c:v>-0.22086143866869179</c:v>
                      </c:pt>
                      <c:pt idx="2449">
                        <c:v>-0.42628170607360971</c:v>
                      </c:pt>
                      <c:pt idx="2450">
                        <c:v>-0.39061791999750994</c:v>
                      </c:pt>
                      <c:pt idx="2451">
                        <c:v>-0.7620868911366756</c:v>
                      </c:pt>
                      <c:pt idx="2452">
                        <c:v>-0.45926206804796266</c:v>
                      </c:pt>
                      <c:pt idx="2453">
                        <c:v>-0.21700220957700367</c:v>
                      </c:pt>
                      <c:pt idx="2454">
                        <c:v>-0.62319432280025922</c:v>
                      </c:pt>
                      <c:pt idx="2455">
                        <c:v>-0.54814801337880681</c:v>
                      </c:pt>
                      <c:pt idx="2456">
                        <c:v>-0.28811096584166762</c:v>
                      </c:pt>
                      <c:pt idx="2457">
                        <c:v>-0.68008132781199038</c:v>
                      </c:pt>
                      <c:pt idx="2458">
                        <c:v>-0.79365761738824858</c:v>
                      </c:pt>
                      <c:pt idx="2459">
                        <c:v>-0.68451864904926651</c:v>
                      </c:pt>
                      <c:pt idx="2460">
                        <c:v>-0.59720747437808086</c:v>
                      </c:pt>
                      <c:pt idx="2461">
                        <c:v>-0.72735853464109823</c:v>
                      </c:pt>
                      <c:pt idx="2462">
                        <c:v>-0.83147938285151213</c:v>
                      </c:pt>
                      <c:pt idx="2463">
                        <c:v>-0.51477606141980914</c:v>
                      </c:pt>
                      <c:pt idx="2464">
                        <c:v>-0.4614134042745377</c:v>
                      </c:pt>
                      <c:pt idx="2465">
                        <c:v>-0.41872327855827507</c:v>
                      </c:pt>
                      <c:pt idx="2466">
                        <c:v>-0.38457117798526497</c:v>
                      </c:pt>
                      <c:pt idx="2467">
                        <c:v>-0.35724949752687962</c:v>
                      </c:pt>
                      <c:pt idx="2468">
                        <c:v>-0.13539215316012587</c:v>
                      </c:pt>
                      <c:pt idx="2469">
                        <c:v>-0.35790627766675698</c:v>
                      </c:pt>
                      <c:pt idx="2470">
                        <c:v>-0.73591757727206186</c:v>
                      </c:pt>
                      <c:pt idx="2471">
                        <c:v>-0.4383266169562603</c:v>
                      </c:pt>
                      <c:pt idx="2472">
                        <c:v>-0.20025384870365315</c:v>
                      </c:pt>
                      <c:pt idx="2473">
                        <c:v>-0.40979563410155606</c:v>
                      </c:pt>
                      <c:pt idx="2474">
                        <c:v>-0.57742906241992387</c:v>
                      </c:pt>
                      <c:pt idx="2475">
                        <c:v>-0.311535805074584</c:v>
                      </c:pt>
                      <c:pt idx="2476">
                        <c:v>-0.29882119919835759</c:v>
                      </c:pt>
                      <c:pt idx="2477">
                        <c:v>-0.28864951449730825</c:v>
                      </c:pt>
                      <c:pt idx="2478">
                        <c:v>-0.48051216673650288</c:v>
                      </c:pt>
                      <c:pt idx="2479">
                        <c:v>-0.23400228852784721</c:v>
                      </c:pt>
                      <c:pt idx="2480">
                        <c:v>-0.23679438596087721</c:v>
                      </c:pt>
                      <c:pt idx="2481">
                        <c:v>-0.23902806390736941</c:v>
                      </c:pt>
                      <c:pt idx="2482">
                        <c:v>-0.64081500626451771</c:v>
                      </c:pt>
                      <c:pt idx="2483">
                        <c:v>-0.56224456015030455</c:v>
                      </c:pt>
                      <c:pt idx="2484">
                        <c:v>-0.29938820325884308</c:v>
                      </c:pt>
                      <c:pt idx="2485">
                        <c:v>-0.28910311774569664</c:v>
                      </c:pt>
                      <c:pt idx="2486">
                        <c:v>-0.48087504933522496</c:v>
                      </c:pt>
                      <c:pt idx="2487">
                        <c:v>-0.43429259460680214</c:v>
                      </c:pt>
                      <c:pt idx="2488">
                        <c:v>-0.39702663082408662</c:v>
                      </c:pt>
                      <c:pt idx="2489">
                        <c:v>-0.76721385979789147</c:v>
                      </c:pt>
                      <c:pt idx="2490">
                        <c:v>-0.66336364297700356</c:v>
                      </c:pt>
                      <c:pt idx="2491">
                        <c:v>-0.58028346952022503</c:v>
                      </c:pt>
                      <c:pt idx="2492">
                        <c:v>-0.51381933075487041</c:v>
                      </c:pt>
                      <c:pt idx="2493">
                        <c:v>-0.86064801974254124</c:v>
                      </c:pt>
                      <c:pt idx="2494">
                        <c:v>-0.93811097093271201</c:v>
                      </c:pt>
                      <c:pt idx="2495">
                        <c:v>-0.60008133188478041</c:v>
                      </c:pt>
                      <c:pt idx="2496">
                        <c:v>-0.5296576206464465</c:v>
                      </c:pt>
                      <c:pt idx="2497">
                        <c:v>-0.67331865165579075</c:v>
                      </c:pt>
                      <c:pt idx="2498">
                        <c:v>-0.78824747646331161</c:v>
                      </c:pt>
                      <c:pt idx="2499">
                        <c:v>-0.88019053630932831</c:v>
                      </c:pt>
                      <c:pt idx="2500">
                        <c:v>-0.55374498418609619</c:v>
                      </c:pt>
                      <c:pt idx="2501">
                        <c:v>-0.8925885424875446</c:v>
                      </c:pt>
                      <c:pt idx="2502">
                        <c:v>-1.1636633891286579</c:v>
                      </c:pt>
                      <c:pt idx="2503">
                        <c:v>-0.78052326644154846</c:v>
                      </c:pt>
                      <c:pt idx="2504">
                        <c:v>-0.87401116829187231</c:v>
                      </c:pt>
                      <c:pt idx="2505">
                        <c:v>-1.1488014897721541</c:v>
                      </c:pt>
                      <c:pt idx="2506">
                        <c:v>-0.76863374695636821</c:v>
                      </c:pt>
                      <c:pt idx="2507">
                        <c:v>-0.66449955270371674</c:v>
                      </c:pt>
                      <c:pt idx="2508">
                        <c:v>-0.78119219730160694</c:v>
                      </c:pt>
                      <c:pt idx="2509">
                        <c:v>-0.87454631297993046</c:v>
                      </c:pt>
                      <c:pt idx="2510">
                        <c:v>-0.94922960552258928</c:v>
                      </c:pt>
                      <c:pt idx="2511">
                        <c:v>-1.0089762395567163</c:v>
                      </c:pt>
                      <c:pt idx="2512">
                        <c:v>-0.85677354678404072</c:v>
                      </c:pt>
                      <c:pt idx="2513">
                        <c:v>-1.1350113925659002</c:v>
                      </c:pt>
                      <c:pt idx="2514">
                        <c:v>-0.95760166919131962</c:v>
                      </c:pt>
                      <c:pt idx="2515">
                        <c:v>-1.015673890491712</c:v>
                      </c:pt>
                      <c:pt idx="2516">
                        <c:v>-0.86213166753196901</c:v>
                      </c:pt>
                      <c:pt idx="2517">
                        <c:v>-0.73929788916422012</c:v>
                      </c:pt>
                      <c:pt idx="2518">
                        <c:v>-1.0410308664700096</c:v>
                      </c:pt>
                      <c:pt idx="2519">
                        <c:v>-0.88241724831465262</c:v>
                      </c:pt>
                      <c:pt idx="2520">
                        <c:v>-0.95552635379038975</c:v>
                      </c:pt>
                      <c:pt idx="2521">
                        <c:v>-1.4140136381709567</c:v>
                      </c:pt>
                      <c:pt idx="2522">
                        <c:v>-1.5808034656753875</c:v>
                      </c:pt>
                      <c:pt idx="2523">
                        <c:v>-1.5142353276789891</c:v>
                      </c:pt>
                      <c:pt idx="2524">
                        <c:v>-1.8609808172818134</c:v>
                      </c:pt>
                      <c:pt idx="2525">
                        <c:v>-1.9383772089640843</c:v>
                      </c:pt>
                      <c:pt idx="2526">
                        <c:v>-1.8002943223099237</c:v>
                      </c:pt>
                      <c:pt idx="2527">
                        <c:v>-1.6898280129865952</c:v>
                      </c:pt>
                      <c:pt idx="2528">
                        <c:v>-1.6014549655279211</c:v>
                      </c:pt>
                      <c:pt idx="2529">
                        <c:v>-1.7307565275609704</c:v>
                      </c:pt>
                      <c:pt idx="2530">
                        <c:v>-1.8341977771873985</c:v>
                      </c:pt>
                      <c:pt idx="2531">
                        <c:v>-1.7169507768885524</c:v>
                      </c:pt>
                      <c:pt idx="2532">
                        <c:v>-1.8231531766494982</c:v>
                      </c:pt>
                      <c:pt idx="2533">
                        <c:v>-2.3081150964582093</c:v>
                      </c:pt>
                      <c:pt idx="2534">
                        <c:v>-2.4960846323052124</c:v>
                      </c:pt>
                      <c:pt idx="2535">
                        <c:v>-2.2464602609828148</c:v>
                      </c:pt>
                      <c:pt idx="2536">
                        <c:v>-2.2467607639248968</c:v>
                      </c:pt>
                      <c:pt idx="2537">
                        <c:v>-2.4470011662785396</c:v>
                      </c:pt>
                      <c:pt idx="2538">
                        <c:v>-2.2071934881614652</c:v>
                      </c:pt>
                      <c:pt idx="2539">
                        <c:v>-2.0153473456678057</c:v>
                      </c:pt>
                      <c:pt idx="2540">
                        <c:v>-2.2618704316728895</c:v>
                      </c:pt>
                      <c:pt idx="2541">
                        <c:v>-2.2590889004769679</c:v>
                      </c:pt>
                      <c:pt idx="2542">
                        <c:v>-2.2568636755202078</c:v>
                      </c:pt>
                      <c:pt idx="2543">
                        <c:v>-2.2550834955547998</c:v>
                      </c:pt>
                      <c:pt idx="2544">
                        <c:v>-2.2536593515824848</c:v>
                      </c:pt>
                      <c:pt idx="2545">
                        <c:v>-2.2525200364046327</c:v>
                      </c:pt>
                      <c:pt idx="2546">
                        <c:v>-2.0516085842623397</c:v>
                      </c:pt>
                      <c:pt idx="2547">
                        <c:v>-1.4908794225485167</c:v>
                      </c:pt>
                      <c:pt idx="2548">
                        <c:v>-0.84229609317742415</c:v>
                      </c:pt>
                      <c:pt idx="2549">
                        <c:v>-0.32342942968057287</c:v>
                      </c:pt>
                      <c:pt idx="2550">
                        <c:v>0.29166390111691953</c:v>
                      </c:pt>
                      <c:pt idx="2551">
                        <c:v>1.1837385657549362</c:v>
                      </c:pt>
                      <c:pt idx="2552">
                        <c:v>1.4973982974652813</c:v>
                      </c:pt>
                      <c:pt idx="2553">
                        <c:v>1.5483260828335688</c:v>
                      </c:pt>
                      <c:pt idx="2554">
                        <c:v>2.3890683111282556</c:v>
                      </c:pt>
                      <c:pt idx="2555">
                        <c:v>2.6616620937639368</c:v>
                      </c:pt>
                      <c:pt idx="2556">
                        <c:v>2.8797371198725159</c:v>
                      </c:pt>
                      <c:pt idx="2557">
                        <c:v>2.8541971407593678</c:v>
                      </c:pt>
                      <c:pt idx="2558">
                        <c:v>3.2337651574688948</c:v>
                      </c:pt>
                      <c:pt idx="2559">
                        <c:v>3.7374195708364937</c:v>
                      </c:pt>
                      <c:pt idx="2560">
                        <c:v>3.9403431015305728</c:v>
                      </c:pt>
                      <c:pt idx="2561">
                        <c:v>3.9026819260857906</c:v>
                      </c:pt>
                      <c:pt idx="2562">
                        <c:v>4.0725529857299421</c:v>
                      </c:pt>
                      <c:pt idx="2563">
                        <c:v>4.4084498334453315</c:v>
                      </c:pt>
                      <c:pt idx="2564">
                        <c:v>4.4771673116176203</c:v>
                      </c:pt>
                      <c:pt idx="2565">
                        <c:v>4.132141294155474</c:v>
                      </c:pt>
                      <c:pt idx="2566">
                        <c:v>4.0561204801857116</c:v>
                      </c:pt>
                      <c:pt idx="2567">
                        <c:v>4.3953038290099471</c:v>
                      </c:pt>
                      <c:pt idx="2568">
                        <c:v>4.4666505080693355</c:v>
                      </c:pt>
                      <c:pt idx="2569">
                        <c:v>4.3237278513167894</c:v>
                      </c:pt>
                      <c:pt idx="2570">
                        <c:v>4.6093897259148093</c:v>
                      </c:pt>
                      <c:pt idx="2571">
                        <c:v>4.6379192255931798</c:v>
                      </c:pt>
                      <c:pt idx="2572">
                        <c:v>4.4607428253358989</c:v>
                      </c:pt>
                      <c:pt idx="2573">
                        <c:v>4.5190017051300515</c:v>
                      </c:pt>
                      <c:pt idx="2574">
                        <c:v>4.5656088089653508</c:v>
                      </c:pt>
                      <c:pt idx="2575">
                        <c:v>4.602894492033613</c:v>
                      </c:pt>
                      <c:pt idx="2576">
                        <c:v>4.6327230384882228</c:v>
                      </c:pt>
                      <c:pt idx="2577">
                        <c:v>4.2565858756519219</c:v>
                      </c:pt>
                      <c:pt idx="2578">
                        <c:v>4.3556761453829154</c:v>
                      </c:pt>
                      <c:pt idx="2579">
                        <c:v>4.6349483611676874</c:v>
                      </c:pt>
                      <c:pt idx="2580">
                        <c:v>4.4583661337954936</c:v>
                      </c:pt>
                      <c:pt idx="2581">
                        <c:v>4.31710035189775</c:v>
                      </c:pt>
                      <c:pt idx="2582">
                        <c:v>4.4040877263796006</c:v>
                      </c:pt>
                      <c:pt idx="2583">
                        <c:v>4.473677625965081</c:v>
                      </c:pt>
                      <c:pt idx="2584">
                        <c:v>4.3293495456334199</c:v>
                      </c:pt>
                      <c:pt idx="2585">
                        <c:v>4.2138870813680569</c:v>
                      </c:pt>
                      <c:pt idx="2586">
                        <c:v>4.3215171099557779</c:v>
                      </c:pt>
                      <c:pt idx="2587">
                        <c:v>4.2076211328259774</c:v>
                      </c:pt>
                      <c:pt idx="2588">
                        <c:v>3.7165043511221256</c:v>
                      </c:pt>
                      <c:pt idx="2589">
                        <c:v>3.9236109257590783</c:v>
                      </c:pt>
                      <c:pt idx="2590">
                        <c:v>3.889296185468595</c:v>
                      </c:pt>
                      <c:pt idx="2591">
                        <c:v>3.861844393236197</c:v>
                      </c:pt>
                      <c:pt idx="2592">
                        <c:v>4.0398829594502672</c:v>
                      </c:pt>
                      <c:pt idx="2593">
                        <c:v>3.7823138124215916</c:v>
                      </c:pt>
                      <c:pt idx="2594">
                        <c:v>3.9762584947986284</c:v>
                      </c:pt>
                      <c:pt idx="2595">
                        <c:v>4.1314142407002805</c:v>
                      </c:pt>
                      <c:pt idx="2596">
                        <c:v>4.0555388374215795</c:v>
                      </c:pt>
                      <c:pt idx="2597">
                        <c:v>3.7948385147986414</c:v>
                      </c:pt>
                      <c:pt idx="2598">
                        <c:v>3.9862782567002455</c:v>
                      </c:pt>
                      <c:pt idx="2599">
                        <c:v>3.7394300502215287</c:v>
                      </c:pt>
                      <c:pt idx="2600">
                        <c:v>3.5419514850385667</c:v>
                      </c:pt>
                      <c:pt idx="2601">
                        <c:v>3.3839686328922198</c:v>
                      </c:pt>
                      <c:pt idx="2602">
                        <c:v>3.6575823511751082</c:v>
                      </c:pt>
                      <c:pt idx="2603">
                        <c:v>3.676473325801453</c:v>
                      </c:pt>
                      <c:pt idx="2604">
                        <c:v>3.2915861055025175</c:v>
                      </c:pt>
                      <c:pt idx="2605">
                        <c:v>3.1836763292633918</c:v>
                      </c:pt>
                      <c:pt idx="2606">
                        <c:v>3.0973485082720913</c:v>
                      </c:pt>
                      <c:pt idx="2607">
                        <c:v>3.0282862514790168</c:v>
                      </c:pt>
                      <c:pt idx="2608">
                        <c:v>2.7730364460445571</c:v>
                      </c:pt>
                      <c:pt idx="2609">
                        <c:v>2.3688366016970122</c:v>
                      </c:pt>
                      <c:pt idx="2610">
                        <c:v>2.2454767262189534</c:v>
                      </c:pt>
                      <c:pt idx="2611">
                        <c:v>2.3467888258365406</c:v>
                      </c:pt>
                      <c:pt idx="2612">
                        <c:v>2.4278385055305876</c:v>
                      </c:pt>
                      <c:pt idx="2613">
                        <c:v>2.2926782492858138</c:v>
                      </c:pt>
                      <c:pt idx="2614">
                        <c:v>2.3845500442899947</c:v>
                      </c:pt>
                      <c:pt idx="2615">
                        <c:v>2.4580474802933736</c:v>
                      </c:pt>
                      <c:pt idx="2616">
                        <c:v>2.3168454290960767</c:v>
                      </c:pt>
                      <c:pt idx="2617">
                        <c:v>2.4038837881382165</c:v>
                      </c:pt>
                      <c:pt idx="2618">
                        <c:v>2.6735144753719169</c:v>
                      </c:pt>
                      <c:pt idx="2619">
                        <c:v>2.6892190251588772</c:v>
                      </c:pt>
                      <c:pt idx="2620">
                        <c:v>2.5017826649884682</c:v>
                      </c:pt>
                      <c:pt idx="2621">
                        <c:v>2.5518335768521183</c:v>
                      </c:pt>
                      <c:pt idx="2622">
                        <c:v>2.5918743063430725</c:v>
                      </c:pt>
                      <c:pt idx="2623">
                        <c:v>2.8239068899358131</c:v>
                      </c:pt>
                      <c:pt idx="2624">
                        <c:v>2.8095329568100169</c:v>
                      </c:pt>
                      <c:pt idx="2625">
                        <c:v>2.5980338103094027</c:v>
                      </c:pt>
                      <c:pt idx="2626">
                        <c:v>2.8288344931088432</c:v>
                      </c:pt>
                      <c:pt idx="2627">
                        <c:v>3.0134750393484069</c:v>
                      </c:pt>
                      <c:pt idx="2628">
                        <c:v>2.7611874763400692</c:v>
                      </c:pt>
                      <c:pt idx="2629">
                        <c:v>2.5593574259333991</c:v>
                      </c:pt>
                      <c:pt idx="2630">
                        <c:v>2.5978933856080744</c:v>
                      </c:pt>
                      <c:pt idx="2631">
                        <c:v>2.6287221533478373</c:v>
                      </c:pt>
                      <c:pt idx="2632">
                        <c:v>2.6533851675396249</c:v>
                      </c:pt>
                      <c:pt idx="2633">
                        <c:v>2.8731155788930209</c:v>
                      </c:pt>
                      <c:pt idx="2634">
                        <c:v>3.2488999079757264</c:v>
                      </c:pt>
                      <c:pt idx="2635">
                        <c:v>3.1495273712419589</c:v>
                      </c:pt>
                      <c:pt idx="2636">
                        <c:v>3.0700293418549336</c:v>
                      </c:pt>
                      <c:pt idx="2637">
                        <c:v>2.6064309183453247</c:v>
                      </c:pt>
                      <c:pt idx="2638">
                        <c:v>2.0355521795376603</c:v>
                      </c:pt>
                      <c:pt idx="2639">
                        <c:v>1.378849188491472</c:v>
                      </c:pt>
                      <c:pt idx="2640">
                        <c:v>0.85348679565453267</c:v>
                      </c:pt>
                      <c:pt idx="2641">
                        <c:v>-0.16680311861500741</c:v>
                      </c:pt>
                      <c:pt idx="2642">
                        <c:v>-0.38303505003068494</c:v>
                      </c:pt>
                      <c:pt idx="2643">
                        <c:v>-0.3560205951632156</c:v>
                      </c:pt>
                      <c:pt idx="2644">
                        <c:v>-0.93440903126918329</c:v>
                      </c:pt>
                      <c:pt idx="2645">
                        <c:v>-0.99711978015398017</c:v>
                      </c:pt>
                      <c:pt idx="2646">
                        <c:v>-1.047288379261829</c:v>
                      </c:pt>
                      <c:pt idx="2647">
                        <c:v>-1.2874232585481309</c:v>
                      </c:pt>
                      <c:pt idx="2648">
                        <c:v>-1.6795311619771383</c:v>
                      </c:pt>
                      <c:pt idx="2649">
                        <c:v>-1.5932174847203555</c:v>
                      </c:pt>
                      <c:pt idx="2650">
                        <c:v>-1.7241665429149293</c:v>
                      </c:pt>
                      <c:pt idx="2651">
                        <c:v>-1.8289257894705884</c:v>
                      </c:pt>
                      <c:pt idx="2652">
                        <c:v>-2.3127331867150929</c:v>
                      </c:pt>
                      <c:pt idx="2653">
                        <c:v>-2.0997791045107306</c:v>
                      </c:pt>
                      <c:pt idx="2654">
                        <c:v>-1.929415838747218</c:v>
                      </c:pt>
                      <c:pt idx="2655">
                        <c:v>-1.9931252261364421</c:v>
                      </c:pt>
                      <c:pt idx="2656">
                        <c:v>-1.8440927360477986</c:v>
                      </c:pt>
                      <c:pt idx="2657">
                        <c:v>-2.1248667439768951</c:v>
                      </c:pt>
                      <c:pt idx="2658">
                        <c:v>-2.1494859503201837</c:v>
                      </c:pt>
                      <c:pt idx="2659">
                        <c:v>-2.1691813153947805</c:v>
                      </c:pt>
                      <c:pt idx="2660">
                        <c:v>-2.5849376074544352</c:v>
                      </c:pt>
                      <c:pt idx="2661">
                        <c:v>-2.917542641102159</c:v>
                      </c:pt>
                      <c:pt idx="2662">
                        <c:v>-2.5836266680203721</c:v>
                      </c:pt>
                      <c:pt idx="2663">
                        <c:v>-3.1164938895549881</c:v>
                      </c:pt>
                      <c:pt idx="2664">
                        <c:v>-3.142787666782624</c:v>
                      </c:pt>
                      <c:pt idx="2665">
                        <c:v>-2.9638226885647327</c:v>
                      </c:pt>
                      <c:pt idx="2666">
                        <c:v>-2.8206507059904311</c:v>
                      </c:pt>
                      <c:pt idx="2667">
                        <c:v>-2.9061131199309784</c:v>
                      </c:pt>
                      <c:pt idx="2668">
                        <c:v>-2.974483051083439</c:v>
                      </c:pt>
                      <c:pt idx="2669">
                        <c:v>-2.8291789960053961</c:v>
                      </c:pt>
                      <c:pt idx="2670">
                        <c:v>-2.9129357519429391</c:v>
                      </c:pt>
                      <c:pt idx="2671">
                        <c:v>-2.7799411566929848</c:v>
                      </c:pt>
                      <c:pt idx="2672">
                        <c:v>-3.07354548049301</c:v>
                      </c:pt>
                      <c:pt idx="2673">
                        <c:v>-3.1084289395330416</c:v>
                      </c:pt>
                      <c:pt idx="2674">
                        <c:v>-2.9363357067650782</c:v>
                      </c:pt>
                      <c:pt idx="2675">
                        <c:v>-2.9986611205507074</c:v>
                      </c:pt>
                      <c:pt idx="2676">
                        <c:v>-3.4485214515792109</c:v>
                      </c:pt>
                      <c:pt idx="2677">
                        <c:v>-3.2084097164020022</c:v>
                      </c:pt>
                      <c:pt idx="2678">
                        <c:v>-3.0163203282602353</c:v>
                      </c:pt>
                      <c:pt idx="2679">
                        <c:v>-3.2626488177468218</c:v>
                      </c:pt>
                      <c:pt idx="2680">
                        <c:v>-3.2597116093360796</c:v>
                      </c:pt>
                      <c:pt idx="2681">
                        <c:v>-3.05736184260752</c:v>
                      </c:pt>
                      <c:pt idx="2682">
                        <c:v>-3.0954820292246268</c:v>
                      </c:pt>
                      <c:pt idx="2683">
                        <c:v>-3.3259781785183122</c:v>
                      </c:pt>
                      <c:pt idx="2684">
                        <c:v>-3.3103750979532833</c:v>
                      </c:pt>
                      <c:pt idx="2685">
                        <c:v>-3.0978926335012602</c:v>
                      </c:pt>
                      <c:pt idx="2686">
                        <c:v>-3.127906661939619</c:v>
                      </c:pt>
                      <c:pt idx="2687">
                        <c:v>-3.151917884690306</c:v>
                      </c:pt>
                      <c:pt idx="2688">
                        <c:v>-3.1711268628909011</c:v>
                      </c:pt>
                      <c:pt idx="2689">
                        <c:v>-3.386494045451343</c:v>
                      </c:pt>
                      <c:pt idx="2690">
                        <c:v>-3.358787791499708</c:v>
                      </c:pt>
                      <c:pt idx="2691">
                        <c:v>-3.3366227883383885</c:v>
                      </c:pt>
                      <c:pt idx="2692">
                        <c:v>-3.7188907858093785</c:v>
                      </c:pt>
                      <c:pt idx="2693">
                        <c:v>-3.8247051837861363</c:v>
                      </c:pt>
                      <c:pt idx="2694">
                        <c:v>-3.9093567021675426</c:v>
                      </c:pt>
                      <c:pt idx="2695">
                        <c:v>-3.9770779168726449</c:v>
                      </c:pt>
                      <c:pt idx="2696">
                        <c:v>-3.6312548886367608</c:v>
                      </c:pt>
                      <c:pt idx="2697">
                        <c:v>-3.1545964660480763</c:v>
                      </c:pt>
                      <c:pt idx="2698">
                        <c:v>-3.1732697279770719</c:v>
                      </c:pt>
                      <c:pt idx="2699">
                        <c:v>-3.1882083375202797</c:v>
                      </c:pt>
                      <c:pt idx="2700">
                        <c:v>-3.4001592251548232</c:v>
                      </c:pt>
                      <c:pt idx="2701">
                        <c:v>-3.1697199352624921</c:v>
                      </c:pt>
                      <c:pt idx="2702">
                        <c:v>-3.1853685033486272</c:v>
                      </c:pt>
                      <c:pt idx="2703">
                        <c:v>-3.1978873578175353</c:v>
                      </c:pt>
                      <c:pt idx="2704">
                        <c:v>-3.2079024413926618</c:v>
                      </c:pt>
                      <c:pt idx="2705">
                        <c:v>-3.4159145082527402</c:v>
                      </c:pt>
                      <c:pt idx="2706">
                        <c:v>-3.1823241617408371</c:v>
                      </c:pt>
                      <c:pt idx="2707">
                        <c:v>-3.1954518845312805</c:v>
                      </c:pt>
                      <c:pt idx="2708">
                        <c:v>-3.4059540627636693</c:v>
                      </c:pt>
                      <c:pt idx="2709">
                        <c:v>-3.1743558053495917</c:v>
                      </c:pt>
                      <c:pt idx="2710">
                        <c:v>-3.1890771994183069</c:v>
                      </c:pt>
                      <c:pt idx="2711">
                        <c:v>-3.6008543146733132</c:v>
                      </c:pt>
                      <c:pt idx="2712">
                        <c:v>-3.5302760068772727</c:v>
                      </c:pt>
                      <c:pt idx="2713">
                        <c:v>-3.4738133606404631</c:v>
                      </c:pt>
                      <c:pt idx="2714">
                        <c:v>-3.6286432436509699</c:v>
                      </c:pt>
                      <c:pt idx="2715">
                        <c:v>-3.5525071500593981</c:v>
                      </c:pt>
                      <c:pt idx="2716">
                        <c:v>-3.8915982751861407</c:v>
                      </c:pt>
                      <c:pt idx="2717">
                        <c:v>-3.7628711752875574</c:v>
                      </c:pt>
                      <c:pt idx="2718">
                        <c:v>-3.4598894953687136</c:v>
                      </c:pt>
                      <c:pt idx="2719">
                        <c:v>-3.4175041514336044</c:v>
                      </c:pt>
                      <c:pt idx="2720">
                        <c:v>-3.3835958762855398</c:v>
                      </c:pt>
                      <c:pt idx="2721">
                        <c:v>-3.5564692561670768</c:v>
                      </c:pt>
                      <c:pt idx="2722">
                        <c:v>-3.494767960072295</c:v>
                      </c:pt>
                      <c:pt idx="2723">
                        <c:v>-3.6454069231964468</c:v>
                      </c:pt>
                      <c:pt idx="2724">
                        <c:v>-3.9659180936958478</c:v>
                      </c:pt>
                      <c:pt idx="2725">
                        <c:v>-4.2223270300953004</c:v>
                      </c:pt>
                      <c:pt idx="2726">
                        <c:v>-4.0274541792148852</c:v>
                      </c:pt>
                      <c:pt idx="2727">
                        <c:v>-4.2715558985105986</c:v>
                      </c:pt>
                      <c:pt idx="2728">
                        <c:v>-4.2668372739470897</c:v>
                      </c:pt>
                      <c:pt idx="2729">
                        <c:v>-3.8630623742963053</c:v>
                      </c:pt>
                      <c:pt idx="2730">
                        <c:v>-3.7400424545757005</c:v>
                      </c:pt>
                      <c:pt idx="2731">
                        <c:v>-3.8416265187991598</c:v>
                      </c:pt>
                      <c:pt idx="2732">
                        <c:v>-3.7228937701779614</c:v>
                      </c:pt>
                      <c:pt idx="2733">
                        <c:v>-3.627907571281014</c:v>
                      </c:pt>
                      <c:pt idx="2734">
                        <c:v>-3.5519186121634334</c:v>
                      </c:pt>
                      <c:pt idx="2735">
                        <c:v>-3.6911274448693803</c:v>
                      </c:pt>
                      <c:pt idx="2736">
                        <c:v>-3.8024945110341264</c:v>
                      </c:pt>
                      <c:pt idx="2737">
                        <c:v>-3.691588163965946</c:v>
                      </c:pt>
                      <c:pt idx="2738">
                        <c:v>-3.4028630863114131</c:v>
                      </c:pt>
                      <c:pt idx="2739">
                        <c:v>-3.5718830241877413</c:v>
                      </c:pt>
                      <c:pt idx="2740">
                        <c:v>-3.7070989744888152</c:v>
                      </c:pt>
                      <c:pt idx="2741">
                        <c:v>-3.4152717347296857</c:v>
                      </c:pt>
                      <c:pt idx="2742">
                        <c:v>-3.581809942922348</c:v>
                      </c:pt>
                      <c:pt idx="2743">
                        <c:v>-3.9150405094765688</c:v>
                      </c:pt>
                      <c:pt idx="2744">
                        <c:v>-3.7816249627198886</c:v>
                      </c:pt>
                      <c:pt idx="2745">
                        <c:v>-3.674892525314533</c:v>
                      </c:pt>
                      <c:pt idx="2746">
                        <c:v>-3.58950657539026</c:v>
                      </c:pt>
                      <c:pt idx="2747">
                        <c:v>-3.7211978154508074</c:v>
                      </c:pt>
                      <c:pt idx="2748">
                        <c:v>-3.8265508074992454</c:v>
                      </c:pt>
                      <c:pt idx="2749">
                        <c:v>-3.7108332011380298</c:v>
                      </c:pt>
                      <c:pt idx="2750">
                        <c:v>-3.618259116049046</c:v>
                      </c:pt>
                      <c:pt idx="2751">
                        <c:v>-3.5441998479778931</c:v>
                      </c:pt>
                      <c:pt idx="2752">
                        <c:v>-3.4849524335209594</c:v>
                      </c:pt>
                      <c:pt idx="2753">
                        <c:v>-3.2375545019554011</c:v>
                      </c:pt>
                      <c:pt idx="2754">
                        <c:v>-3.239636156702943</c:v>
                      </c:pt>
                      <c:pt idx="2755">
                        <c:v>-3.4413014805009539</c:v>
                      </c:pt>
                      <c:pt idx="2756">
                        <c:v>-3.6026337395393853</c:v>
                      </c:pt>
                      <c:pt idx="2757">
                        <c:v>-3.5316995467701418</c:v>
                      </c:pt>
                      <c:pt idx="2758">
                        <c:v>-3.4749521925547242</c:v>
                      </c:pt>
                      <c:pt idx="2759">
                        <c:v>-3.6295543091824243</c:v>
                      </c:pt>
                      <c:pt idx="2760">
                        <c:v>-3.1532360024846184</c:v>
                      </c:pt>
                      <c:pt idx="2761">
                        <c:v>-3.1721813571263056</c:v>
                      </c:pt>
                      <c:pt idx="2762">
                        <c:v>-3.1873376408397007</c:v>
                      </c:pt>
                      <c:pt idx="2763">
                        <c:v>-3.1994626678103941</c:v>
                      </c:pt>
                      <c:pt idx="2764">
                        <c:v>-3.2091626893869716</c:v>
                      </c:pt>
                      <c:pt idx="2765">
                        <c:v>-3.0169227066482449</c:v>
                      </c:pt>
                      <c:pt idx="2766">
                        <c:v>-3.0631307204572522</c:v>
                      </c:pt>
                      <c:pt idx="2767">
                        <c:v>-3.1000971315044126</c:v>
                      </c:pt>
                      <c:pt idx="2768">
                        <c:v>-3.1296702603421522</c:v>
                      </c:pt>
                      <c:pt idx="2769">
                        <c:v>-2.953328763412344</c:v>
                      </c:pt>
                      <c:pt idx="2770">
                        <c:v>-3.012255565868486</c:v>
                      </c:pt>
                      <c:pt idx="2771">
                        <c:v>-2.8593970078334223</c:v>
                      </c:pt>
                      <c:pt idx="2772">
                        <c:v>-2.9371101614053714</c:v>
                      </c:pt>
                      <c:pt idx="2773">
                        <c:v>-2.7992806842629534</c:v>
                      </c:pt>
                      <c:pt idx="2774">
                        <c:v>-2.889017102549019</c:v>
                      </c:pt>
                      <c:pt idx="2775">
                        <c:v>-2.9608062371778487</c:v>
                      </c:pt>
                      <c:pt idx="2776">
                        <c:v>-2.8182375448809012</c:v>
                      </c:pt>
                      <c:pt idx="2777">
                        <c:v>-2.9041825910433658</c:v>
                      </c:pt>
                      <c:pt idx="2778">
                        <c:v>-3.1729386279733376</c:v>
                      </c:pt>
                      <c:pt idx="2779">
                        <c:v>-2.9879434575173036</c:v>
                      </c:pt>
                      <c:pt idx="2780">
                        <c:v>-3.0399473211524537</c:v>
                      </c:pt>
                      <c:pt idx="2781">
                        <c:v>-2.8815504120606192</c:v>
                      </c:pt>
                      <c:pt idx="2782">
                        <c:v>-2.754832884787163</c:v>
                      </c:pt>
                      <c:pt idx="2783">
                        <c:v>-3.0534588629683412</c:v>
                      </c:pt>
                      <c:pt idx="2784">
                        <c:v>-2.8923596455132952</c:v>
                      </c:pt>
                      <c:pt idx="2785">
                        <c:v>-2.7634802715492697</c:v>
                      </c:pt>
                      <c:pt idx="2786">
                        <c:v>-2.8603767723780607</c:v>
                      </c:pt>
                      <c:pt idx="2787">
                        <c:v>-3.1378939730410593</c:v>
                      </c:pt>
                      <c:pt idx="2788">
                        <c:v>-2.9599077335714696</c:v>
                      </c:pt>
                      <c:pt idx="2789">
                        <c:v>-3.4175187419958206</c:v>
                      </c:pt>
                      <c:pt idx="2790">
                        <c:v>-3.3836075487353128</c:v>
                      </c:pt>
                      <c:pt idx="2791">
                        <c:v>-3.3564785941268838</c:v>
                      </c:pt>
                      <c:pt idx="2792">
                        <c:v>-3.1347754304401292</c:v>
                      </c:pt>
                      <c:pt idx="2793">
                        <c:v>-2.9574128994907483</c:v>
                      </c:pt>
                      <c:pt idx="2794">
                        <c:v>-3.0155228747312322</c:v>
                      </c:pt>
                      <c:pt idx="2795">
                        <c:v>-3.062010854923642</c:v>
                      </c:pt>
                      <c:pt idx="2796">
                        <c:v>-3.0992012390775585</c:v>
                      </c:pt>
                      <c:pt idx="2797">
                        <c:v>-2.9289535464006917</c:v>
                      </c:pt>
                      <c:pt idx="2798">
                        <c:v>-2.9927553922591983</c:v>
                      </c:pt>
                      <c:pt idx="2799">
                        <c:v>-3.2437968689459922</c:v>
                      </c:pt>
                      <c:pt idx="2800">
                        <c:v>-3.2446300502954273</c:v>
                      </c:pt>
                      <c:pt idx="2801">
                        <c:v>-3.045296595374964</c:v>
                      </c:pt>
                      <c:pt idx="2802">
                        <c:v>-3.0858298314386161</c:v>
                      </c:pt>
                      <c:pt idx="2803">
                        <c:v>-3.1182564202895264</c:v>
                      </c:pt>
                      <c:pt idx="2804">
                        <c:v>-2.9441976913702774</c:v>
                      </c:pt>
                      <c:pt idx="2805">
                        <c:v>-3.0049507082348441</c:v>
                      </c:pt>
                      <c:pt idx="2806">
                        <c:v>-3.0535531217265088</c:v>
                      </c:pt>
                      <c:pt idx="2807">
                        <c:v>-3.0924350525198179</c:v>
                      </c:pt>
                      <c:pt idx="2808">
                        <c:v>-3.1235405971544878</c:v>
                      </c:pt>
                      <c:pt idx="2809">
                        <c:v>-3.1484250328622352</c:v>
                      </c:pt>
                      <c:pt idx="2810">
                        <c:v>-3.1683325814284444</c:v>
                      </c:pt>
                      <c:pt idx="2811">
                        <c:v>-3.5842586202814459</c:v>
                      </c:pt>
                      <c:pt idx="2812">
                        <c:v>-3.5169994513638017</c:v>
                      </c:pt>
                      <c:pt idx="2813">
                        <c:v>-3.2631921162296749</c:v>
                      </c:pt>
                      <c:pt idx="2814">
                        <c:v>-3.4601462481223848</c:v>
                      </c:pt>
                      <c:pt idx="2815">
                        <c:v>-3.8177095536365755</c:v>
                      </c:pt>
                      <c:pt idx="2816">
                        <c:v>-3.503760198047928</c:v>
                      </c:pt>
                      <c:pt idx="2817">
                        <c:v>-3.4526007135769987</c:v>
                      </c:pt>
                      <c:pt idx="2818">
                        <c:v>-3.8116731260002439</c:v>
                      </c:pt>
                      <c:pt idx="2819">
                        <c:v>-3.49893105593884</c:v>
                      </c:pt>
                      <c:pt idx="2820">
                        <c:v>-3.2487373998897056</c:v>
                      </c:pt>
                      <c:pt idx="2821">
                        <c:v>-3.0485824750504094</c:v>
                      </c:pt>
                      <c:pt idx="2822">
                        <c:v>-2.6884585351789951</c:v>
                      </c:pt>
                      <c:pt idx="2823">
                        <c:v>-2.2003593832818638</c:v>
                      </c:pt>
                      <c:pt idx="2824">
                        <c:v>-1.2098800617641245</c:v>
                      </c:pt>
                      <c:pt idx="2825">
                        <c:v>-0.61749660454995592</c:v>
                      </c:pt>
                      <c:pt idx="2826">
                        <c:v>-0.34358983877859828</c:v>
                      </c:pt>
                      <c:pt idx="2827">
                        <c:v>-0.12446442616152353</c:v>
                      </c:pt>
                      <c:pt idx="2828">
                        <c:v>0.450835903932159</c:v>
                      </c:pt>
                      <c:pt idx="2829">
                        <c:v>0.71107616800708229</c:v>
                      </c:pt>
                      <c:pt idx="2830">
                        <c:v>0.71926837926702092</c:v>
                      </c:pt>
                      <c:pt idx="2831">
                        <c:v>0.52582214827492635</c:v>
                      </c:pt>
                      <c:pt idx="2832">
                        <c:v>0.77106516348129617</c:v>
                      </c:pt>
                      <c:pt idx="2833">
                        <c:v>0.96725957564638065</c:v>
                      </c:pt>
                      <c:pt idx="2834">
                        <c:v>0.72421510537850509</c:v>
                      </c:pt>
                      <c:pt idx="2835">
                        <c:v>1.1297795291641819</c:v>
                      </c:pt>
                      <c:pt idx="2836">
                        <c:v>1.0542310681927347</c:v>
                      </c:pt>
                      <c:pt idx="2837">
                        <c:v>0.99379229941558833</c:v>
                      </c:pt>
                      <c:pt idx="2838">
                        <c:v>1.1454412843938258</c:v>
                      </c:pt>
                      <c:pt idx="2839">
                        <c:v>0.86676047237637022</c:v>
                      </c:pt>
                      <c:pt idx="2840">
                        <c:v>0.84381582276245126</c:v>
                      </c:pt>
                      <c:pt idx="2841">
                        <c:v>1.0254601030713388</c:v>
                      </c:pt>
                      <c:pt idx="2842">
                        <c:v>0.57077552731840342</c:v>
                      </c:pt>
                      <c:pt idx="2843">
                        <c:v>0.6070278667161233</c:v>
                      </c:pt>
                      <c:pt idx="2844">
                        <c:v>0.83602973823428783</c:v>
                      </c:pt>
                      <c:pt idx="2845">
                        <c:v>0.81923123544879672</c:v>
                      </c:pt>
                      <c:pt idx="2846">
                        <c:v>0.80579243322040384</c:v>
                      </c:pt>
                      <c:pt idx="2847">
                        <c:v>0.79504139143767816</c:v>
                      </c:pt>
                      <c:pt idx="2848">
                        <c:v>0.98644055801150898</c:v>
                      </c:pt>
                      <c:pt idx="2849">
                        <c:v>0.7395598912705168</c:v>
                      </c:pt>
                      <c:pt idx="2850">
                        <c:v>0.542055357877814</c:v>
                      </c:pt>
                      <c:pt idx="2851">
                        <c:v>0.5840517311636404</c:v>
                      </c:pt>
                      <c:pt idx="2852">
                        <c:v>0.61764882979230151</c:v>
                      </c:pt>
                      <c:pt idx="2853">
                        <c:v>0.24452650869517356</c:v>
                      </c:pt>
                      <c:pt idx="2854">
                        <c:v>0.34602865181750531</c:v>
                      </c:pt>
                      <c:pt idx="2855">
                        <c:v>0.4272303663153707</c:v>
                      </c:pt>
                      <c:pt idx="2856">
                        <c:v>0.69219173791367439</c:v>
                      </c:pt>
                      <c:pt idx="2857">
                        <c:v>0.9041608351923287</c:v>
                      </c:pt>
                      <c:pt idx="2858">
                        <c:v>0.67373611301519531</c:v>
                      </c:pt>
                      <c:pt idx="2859">
                        <c:v>0.68939633527355682</c:v>
                      </c:pt>
                      <c:pt idx="2860">
                        <c:v>0.90192451308018917</c:v>
                      </c:pt>
                      <c:pt idx="2861">
                        <c:v>0.87194705532550643</c:v>
                      </c:pt>
                      <c:pt idx="2862">
                        <c:v>0.64796508912178297</c:v>
                      </c:pt>
                      <c:pt idx="2863">
                        <c:v>0.66877951615879283</c:v>
                      </c:pt>
                      <c:pt idx="2864">
                        <c:v>0.28543105778840072</c:v>
                      </c:pt>
                      <c:pt idx="2865">
                        <c:v>-2.1247708907935703E-2</c:v>
                      </c:pt>
                      <c:pt idx="2866">
                        <c:v>-0.26659072226499347</c:v>
                      </c:pt>
                      <c:pt idx="2867">
                        <c:v>-0.46286513295063969</c:v>
                      </c:pt>
                      <c:pt idx="2868">
                        <c:v>-0.61988466149915666</c:v>
                      </c:pt>
                      <c:pt idx="2869">
                        <c:v>-0.94550028433798161</c:v>
                      </c:pt>
                      <c:pt idx="2870">
                        <c:v>-1.4059927826090188</c:v>
                      </c:pt>
                      <c:pt idx="2871">
                        <c:v>-1.7743867812258713</c:v>
                      </c:pt>
                      <c:pt idx="2872">
                        <c:v>-1.8691019801193534</c:v>
                      </c:pt>
                      <c:pt idx="2873">
                        <c:v>-2.1448741392341049</c:v>
                      </c:pt>
                      <c:pt idx="2874">
                        <c:v>-2.7654918665259061</c:v>
                      </c:pt>
                      <c:pt idx="2875">
                        <c:v>-2.8619860483593698</c:v>
                      </c:pt>
                      <c:pt idx="2876">
                        <c:v>-2.7391813938261294</c:v>
                      </c:pt>
                      <c:pt idx="2877">
                        <c:v>-2.840937670199537</c:v>
                      </c:pt>
                      <c:pt idx="2878">
                        <c:v>-2.9223426912982404</c:v>
                      </c:pt>
                      <c:pt idx="2879">
                        <c:v>-2.9874667081772373</c:v>
                      </c:pt>
                      <c:pt idx="2880">
                        <c:v>-3.0395659216804347</c:v>
                      </c:pt>
                      <c:pt idx="2881">
                        <c:v>-3.0812452924830041</c:v>
                      </c:pt>
                      <c:pt idx="2882">
                        <c:v>-3.3145887891250254</c:v>
                      </c:pt>
                      <c:pt idx="2883">
                        <c:v>-3.3012635864386652</c:v>
                      </c:pt>
                      <c:pt idx="2884">
                        <c:v>-3.290603424289543</c:v>
                      </c:pt>
                      <c:pt idx="2885">
                        <c:v>-3.6820752945703248</c:v>
                      </c:pt>
                      <c:pt idx="2886">
                        <c:v>-3.9952527907949502</c:v>
                      </c:pt>
                      <c:pt idx="2887">
                        <c:v>-3.8457947877745937</c:v>
                      </c:pt>
                      <c:pt idx="2888">
                        <c:v>-3.1262283853582744</c:v>
                      </c:pt>
                      <c:pt idx="2889">
                        <c:v>-3.1505752634252531</c:v>
                      </c:pt>
                      <c:pt idx="2890">
                        <c:v>-3.3700527658788246</c:v>
                      </c:pt>
                      <c:pt idx="2891">
                        <c:v>-3.1456347678417274</c:v>
                      </c:pt>
                      <c:pt idx="2892">
                        <c:v>-2.9661003694120041</c:v>
                      </c:pt>
                      <c:pt idx="2893">
                        <c:v>-3.2224728506682254</c:v>
                      </c:pt>
                      <c:pt idx="2894">
                        <c:v>-3.0275708356732025</c:v>
                      </c:pt>
                      <c:pt idx="2895">
                        <c:v>-3.0716492236771842</c:v>
                      </c:pt>
                      <c:pt idx="2896">
                        <c:v>-2.9069119340803695</c:v>
                      </c:pt>
                      <c:pt idx="2897">
                        <c:v>-2.7751221024029178</c:v>
                      </c:pt>
                      <c:pt idx="2898">
                        <c:v>-3.0696902370609678</c:v>
                      </c:pt>
                      <c:pt idx="2899">
                        <c:v>-2.9053447447874419</c:v>
                      </c:pt>
                      <c:pt idx="2900">
                        <c:v>-2.7738683509685984</c:v>
                      </c:pt>
                      <c:pt idx="2901">
                        <c:v>-3.0686872359135009</c:v>
                      </c:pt>
                      <c:pt idx="2902">
                        <c:v>-3.1045423438694115</c:v>
                      </c:pt>
                      <c:pt idx="2903">
                        <c:v>-2.9332264302341855</c:v>
                      </c:pt>
                      <c:pt idx="2904">
                        <c:v>-2.7961736993260047</c:v>
                      </c:pt>
                      <c:pt idx="2905">
                        <c:v>-2.8865315145994259</c:v>
                      </c:pt>
                      <c:pt idx="2906">
                        <c:v>-3.1588177668181743</c:v>
                      </c:pt>
                      <c:pt idx="2907">
                        <c:v>-2.9766467685931843</c:v>
                      </c:pt>
                      <c:pt idx="2908">
                        <c:v>-3.0309099700131696</c:v>
                      </c:pt>
                      <c:pt idx="2909">
                        <c:v>-3.0743205311491693</c:v>
                      </c:pt>
                      <c:pt idx="2910">
                        <c:v>-2.9090489800580031</c:v>
                      </c:pt>
                      <c:pt idx="2911">
                        <c:v>-2.9768317391850587</c:v>
                      </c:pt>
                      <c:pt idx="2912">
                        <c:v>-2.8310579464866805</c:v>
                      </c:pt>
                      <c:pt idx="2913">
                        <c:v>-2.9144389123279666</c:v>
                      </c:pt>
                      <c:pt idx="2914">
                        <c:v>-3.1811436850010182</c:v>
                      </c:pt>
                      <c:pt idx="2915">
                        <c:v>-2.9945075031394595</c:v>
                      </c:pt>
                      <c:pt idx="2916">
                        <c:v>-2.6451985576502466</c:v>
                      </c:pt>
                      <c:pt idx="2917">
                        <c:v>-3.5657514012588649</c:v>
                      </c:pt>
                      <c:pt idx="2918">
                        <c:v>-3.5021936761457368</c:v>
                      </c:pt>
                      <c:pt idx="2919">
                        <c:v>-3.0513474960552571</c:v>
                      </c:pt>
                      <c:pt idx="2920">
                        <c:v>-3.0906705519828392</c:v>
                      </c:pt>
                      <c:pt idx="2921">
                        <c:v>-3.1221289967248822</c:v>
                      </c:pt>
                      <c:pt idx="2922">
                        <c:v>-3.3472957525185052</c:v>
                      </c:pt>
                      <c:pt idx="2923">
                        <c:v>-3.1274291571534718</c:v>
                      </c:pt>
                      <c:pt idx="2924">
                        <c:v>-3.1515358808613883</c:v>
                      </c:pt>
                      <c:pt idx="2925">
                        <c:v>-3.1708212598277328</c:v>
                      </c:pt>
                      <c:pt idx="2926">
                        <c:v>-3.1862495630008425</c:v>
                      </c:pt>
                      <c:pt idx="2927">
                        <c:v>-3.1985922055392848</c:v>
                      </c:pt>
                      <c:pt idx="2928">
                        <c:v>-3.4084663195700386</c:v>
                      </c:pt>
                      <c:pt idx="2929">
                        <c:v>-3.3763656107946645</c:v>
                      </c:pt>
                      <c:pt idx="2930">
                        <c:v>-3.5506850437743651</c:v>
                      </c:pt>
                      <c:pt idx="2931">
                        <c:v>-3.0901405901581711</c:v>
                      </c:pt>
                      <c:pt idx="2932">
                        <c:v>-2.9217050272652045</c:v>
                      </c:pt>
                      <c:pt idx="2933">
                        <c:v>-3.1869565769507631</c:v>
                      </c:pt>
                      <c:pt idx="2934">
                        <c:v>-3.1991578166992554</c:v>
                      </c:pt>
                      <c:pt idx="2935">
                        <c:v>-3.0089188084980378</c:v>
                      </c:pt>
                      <c:pt idx="2936">
                        <c:v>-2.8567276019370524</c:v>
                      </c:pt>
                      <c:pt idx="2937">
                        <c:v>-2.9349746366882528</c:v>
                      </c:pt>
                      <c:pt idx="2938">
                        <c:v>-2.9975722644892357</c:v>
                      </c:pt>
                      <c:pt idx="2939">
                        <c:v>-3.0476503667300108</c:v>
                      </c:pt>
                      <c:pt idx="2940">
                        <c:v>-2.8877128485226535</c:v>
                      </c:pt>
                      <c:pt idx="2941">
                        <c:v>-2.7597628339567564</c:v>
                      </c:pt>
                      <c:pt idx="2942">
                        <c:v>-2.8574028223040386</c:v>
                      </c:pt>
                      <c:pt idx="2943">
                        <c:v>-2.9355148129818645</c:v>
                      </c:pt>
                      <c:pt idx="2944">
                        <c:v>-2.7980044055241251</c:v>
                      </c:pt>
                      <c:pt idx="2945">
                        <c:v>-3.0879960795579109</c:v>
                      </c:pt>
                      <c:pt idx="2946">
                        <c:v>-3.3199894187849281</c:v>
                      </c:pt>
                      <c:pt idx="2947">
                        <c:v>-2.9055840901665988</c:v>
                      </c:pt>
                      <c:pt idx="2948">
                        <c:v>-2.9740598272719012</c:v>
                      </c:pt>
                      <c:pt idx="2949">
                        <c:v>-3.6288404169561659</c:v>
                      </c:pt>
                      <c:pt idx="2950">
                        <c:v>-3.552664888703589</c:v>
                      </c:pt>
                      <c:pt idx="2951">
                        <c:v>-3.4917244661015161</c:v>
                      </c:pt>
                      <c:pt idx="2952">
                        <c:v>-3.2429721280198578</c:v>
                      </c:pt>
                      <c:pt idx="2953">
                        <c:v>-3.2439702575545084</c:v>
                      </c:pt>
                      <c:pt idx="2954">
                        <c:v>-3.4447687611822175</c:v>
                      </c:pt>
                      <c:pt idx="2955">
                        <c:v>-3.2054075640843962</c:v>
                      </c:pt>
                      <c:pt idx="2956">
                        <c:v>-3.0139186064061505</c:v>
                      </c:pt>
                      <c:pt idx="2957">
                        <c:v>-3.0607274402635767</c:v>
                      </c:pt>
                      <c:pt idx="2958">
                        <c:v>-2.8981745073494949</c:v>
                      </c:pt>
                      <c:pt idx="2959">
                        <c:v>-3.1681321610182067</c:v>
                      </c:pt>
                      <c:pt idx="2960">
                        <c:v>-2.9840982839531875</c:v>
                      </c:pt>
                      <c:pt idx="2961">
                        <c:v>-3.2368711823011722</c:v>
                      </c:pt>
                      <c:pt idx="2962">
                        <c:v>-3.2390895009795599</c:v>
                      </c:pt>
                      <c:pt idx="2963">
                        <c:v>-2.8408641559223042</c:v>
                      </c:pt>
                      <c:pt idx="2964">
                        <c:v>-2.9222838798764883</c:v>
                      </c:pt>
                      <c:pt idx="2965">
                        <c:v>-3.1874196590397901</c:v>
                      </c:pt>
                      <c:pt idx="2966">
                        <c:v>-2.999528282370477</c:v>
                      </c:pt>
                      <c:pt idx="2967">
                        <c:v>-2.8492151810350492</c:v>
                      </c:pt>
                      <c:pt idx="2968">
                        <c:v>-2.9289646999666843</c:v>
                      </c:pt>
                      <c:pt idx="2969">
                        <c:v>-2.792764315111981</c:v>
                      </c:pt>
                      <c:pt idx="2970">
                        <c:v>-3.2838040072281842</c:v>
                      </c:pt>
                      <c:pt idx="2971">
                        <c:v>-3.0766357609211923</c:v>
                      </c:pt>
                      <c:pt idx="2972">
                        <c:v>-2.9109011638756215</c:v>
                      </c:pt>
                      <c:pt idx="2973">
                        <c:v>-3.1783134862391194</c:v>
                      </c:pt>
                      <c:pt idx="2974">
                        <c:v>-2.9922433441299177</c:v>
                      </c:pt>
                      <c:pt idx="2975">
                        <c:v>-2.6433872304426131</c:v>
                      </c:pt>
                      <c:pt idx="2976">
                        <c:v>-2.7643023394927013</c:v>
                      </c:pt>
                      <c:pt idx="2977">
                        <c:v>-2.8610344267327719</c:v>
                      </c:pt>
                      <c:pt idx="2978">
                        <c:v>-2.7384200965248624</c:v>
                      </c:pt>
                      <c:pt idx="2979">
                        <c:v>-2.6403286323585462</c:v>
                      </c:pt>
                      <c:pt idx="2980">
                        <c:v>-2.7618554610254478</c:v>
                      </c:pt>
                      <c:pt idx="2981">
                        <c:v>-3.4590769239590031</c:v>
                      </c:pt>
                      <c:pt idx="2982">
                        <c:v>-3.2168540943058588</c:v>
                      </c:pt>
                      <c:pt idx="2983">
                        <c:v>-3.0230758305833092</c:v>
                      </c:pt>
                      <c:pt idx="2984">
                        <c:v>-2.868053219605315</c:v>
                      </c:pt>
                      <c:pt idx="2985">
                        <c:v>-2.7440351308229083</c:v>
                      </c:pt>
                      <c:pt idx="2986">
                        <c:v>-2.8448206597969374</c:v>
                      </c:pt>
                      <c:pt idx="2987">
                        <c:v>-2.5254490829761949</c:v>
                      </c:pt>
                      <c:pt idx="2988">
                        <c:v>-2.4699518215196008</c:v>
                      </c:pt>
                      <c:pt idx="2989">
                        <c:v>-2.8255540123543028</c:v>
                      </c:pt>
                      <c:pt idx="2990">
                        <c:v>-2.7100357650220985</c:v>
                      </c:pt>
                      <c:pt idx="2991">
                        <c:v>-2.617621167156301</c:v>
                      </c:pt>
                      <c:pt idx="2992">
                        <c:v>-2.9436894888636402</c:v>
                      </c:pt>
                      <c:pt idx="2993">
                        <c:v>-2.8045441462295457</c:v>
                      </c:pt>
                      <c:pt idx="2994">
                        <c:v>-2.4932278721223042</c:v>
                      </c:pt>
                      <c:pt idx="2995">
                        <c:v>-2.444174852836511</c:v>
                      </c:pt>
                      <c:pt idx="2996">
                        <c:v>-2.4049324374078651</c:v>
                      </c:pt>
                      <c:pt idx="2997">
                        <c:v>-2.5735385050649029</c:v>
                      </c:pt>
                      <c:pt idx="2998">
                        <c:v>-2.7084233591905331</c:v>
                      </c:pt>
                      <c:pt idx="2999">
                        <c:v>-2.6163312424910714</c:v>
                      </c:pt>
                      <c:pt idx="3000">
                        <c:v>-2.7426575491314793</c:v>
                      </c:pt>
                      <c:pt idx="3001">
                        <c:v>-2.8437185944438284</c:v>
                      </c:pt>
                      <c:pt idx="3002">
                        <c:v>-2.7245674306936962</c:v>
                      </c:pt>
                      <c:pt idx="3003">
                        <c:v>-2.4292464996935905</c:v>
                      </c:pt>
                      <c:pt idx="3004">
                        <c:v>-2.392989754893506</c:v>
                      </c:pt>
                      <c:pt idx="3005">
                        <c:v>-2.5639843590534497</c:v>
                      </c:pt>
                      <c:pt idx="3006">
                        <c:v>-2.3007800423814047</c:v>
                      </c:pt>
                      <c:pt idx="3007">
                        <c:v>-2.29021658904378</c:v>
                      </c:pt>
                      <c:pt idx="3008">
                        <c:v>-2.6817658263736348</c:v>
                      </c:pt>
                      <c:pt idx="3009">
                        <c:v>-2.5950052162375528</c:v>
                      </c:pt>
                      <c:pt idx="3010">
                        <c:v>-2.7255967281286644</c:v>
                      </c:pt>
                      <c:pt idx="3011">
                        <c:v>-2.630069937641565</c:v>
                      </c:pt>
                      <c:pt idx="3012">
                        <c:v>-2.7536485052518742</c:v>
                      </c:pt>
                      <c:pt idx="3013">
                        <c:v>-3.2525113593401898</c:v>
                      </c:pt>
                      <c:pt idx="3014">
                        <c:v>-3.0516016426108195</c:v>
                      </c:pt>
                      <c:pt idx="3015">
                        <c:v>-2.8908738692272777</c:v>
                      </c:pt>
                      <c:pt idx="3016">
                        <c:v>-2.7622916505204671</c:v>
                      </c:pt>
                      <c:pt idx="3017">
                        <c:v>-2.8594258755550186</c:v>
                      </c:pt>
                      <c:pt idx="3018">
                        <c:v>-2.7371332555826484</c:v>
                      </c:pt>
                      <c:pt idx="3019">
                        <c:v>-2.639299159604775</c:v>
                      </c:pt>
                      <c:pt idx="3020">
                        <c:v>-2.7610318828224649</c:v>
                      </c:pt>
                      <c:pt idx="3021">
                        <c:v>-3.0584180613965941</c:v>
                      </c:pt>
                      <c:pt idx="3022">
                        <c:v>-2.6963270042559202</c:v>
                      </c:pt>
                      <c:pt idx="3023">
                        <c:v>-2.8066541585433811</c:v>
                      </c:pt>
                      <c:pt idx="3024">
                        <c:v>-3.0949158819733498</c:v>
                      </c:pt>
                      <c:pt idx="3025">
                        <c:v>-3.1255252607173247</c:v>
                      </c:pt>
                      <c:pt idx="3026">
                        <c:v>-2.9500127637124933</c:v>
                      </c:pt>
                      <c:pt idx="3027">
                        <c:v>-2.8096027661086396</c:v>
                      </c:pt>
                      <c:pt idx="3028">
                        <c:v>-2.6972747680255793</c:v>
                      </c:pt>
                      <c:pt idx="3029">
                        <c:v>-3.0074123695590629</c:v>
                      </c:pt>
                      <c:pt idx="3030">
                        <c:v>-2.8555224507858838</c:v>
                      </c:pt>
                      <c:pt idx="3031">
                        <c:v>-2.734010515767352</c:v>
                      </c:pt>
                      <c:pt idx="3032">
                        <c:v>-2.8368009677525379</c:v>
                      </c:pt>
                      <c:pt idx="3033">
                        <c:v>-2.9190333293406638</c:v>
                      </c:pt>
                      <c:pt idx="3034">
                        <c:v>-3.1848192186111532</c:v>
                      </c:pt>
                      <c:pt idx="3035">
                        <c:v>-2.9974479300275902</c:v>
                      </c:pt>
                      <c:pt idx="3036">
                        <c:v>-3.047550899160683</c:v>
                      </c:pt>
                      <c:pt idx="3037">
                        <c:v>-3.0876332744671799</c:v>
                      </c:pt>
                      <c:pt idx="3038">
                        <c:v>-2.7196991747123889</c:v>
                      </c:pt>
                      <c:pt idx="3039">
                        <c:v>-2.6253518949085333</c:v>
                      </c:pt>
                      <c:pt idx="3040">
                        <c:v>-2.7498740710654488</c:v>
                      </c:pt>
                      <c:pt idx="3041">
                        <c:v>-2.449491811991038</c:v>
                      </c:pt>
                      <c:pt idx="3042">
                        <c:v>-2.4091860047314526</c:v>
                      </c:pt>
                      <c:pt idx="3043">
                        <c:v>-2.1769413589238411</c:v>
                      </c:pt>
                      <c:pt idx="3044">
                        <c:v>-1.5911456422776951</c:v>
                      </c:pt>
                      <c:pt idx="3045">
                        <c:v>-1.7225090689607896</c:v>
                      </c:pt>
                      <c:pt idx="3046">
                        <c:v>-0.82759981030727658</c:v>
                      </c:pt>
                      <c:pt idx="3047">
                        <c:v>8.8327596615499715E-2</c:v>
                      </c:pt>
                      <c:pt idx="3048">
                        <c:v>0.22106952215375486</c:v>
                      </c:pt>
                      <c:pt idx="3049">
                        <c:v>0.72726306258437035</c:v>
                      </c:pt>
                      <c:pt idx="3050">
                        <c:v>1.1322178949288286</c:v>
                      </c:pt>
                      <c:pt idx="3051">
                        <c:v>1.2561817608044521</c:v>
                      </c:pt>
                      <c:pt idx="3052">
                        <c:v>1.3553528535049395</c:v>
                      </c:pt>
                      <c:pt idx="3053">
                        <c:v>1.4346897276653294</c:v>
                      </c:pt>
                      <c:pt idx="3054">
                        <c:v>1.4981592269936073</c:v>
                      </c:pt>
                      <c:pt idx="3055">
                        <c:v>1.3489348264562864</c:v>
                      </c:pt>
                      <c:pt idx="3056">
                        <c:v>1.2295553060263842</c:v>
                      </c:pt>
                      <c:pt idx="3057">
                        <c:v>1.3340516896824965</c:v>
                      </c:pt>
                      <c:pt idx="3058">
                        <c:v>1.4176487966073523</c:v>
                      </c:pt>
                      <c:pt idx="3059">
                        <c:v>1.4845264821472597</c:v>
                      </c:pt>
                      <c:pt idx="3060">
                        <c:v>1.3380286305791742</c:v>
                      </c:pt>
                      <c:pt idx="3061">
                        <c:v>1.2208303493247286</c:v>
                      </c:pt>
                      <c:pt idx="3062">
                        <c:v>1.327071724321172</c:v>
                      </c:pt>
                      <c:pt idx="3063">
                        <c:v>1.2120648243183041</c:v>
                      </c:pt>
                      <c:pt idx="3064">
                        <c:v>0.72005930431600973</c:v>
                      </c:pt>
                      <c:pt idx="3065">
                        <c:v>0.52645488831416287</c:v>
                      </c:pt>
                      <c:pt idx="3066">
                        <c:v>0.57157135551273086</c:v>
                      </c:pt>
                      <c:pt idx="3067">
                        <c:v>0.20766452927153978</c:v>
                      </c:pt>
                      <c:pt idx="3068">
                        <c:v>0.11653906827854144</c:v>
                      </c:pt>
                      <c:pt idx="3069">
                        <c:v>0.24363869948422234</c:v>
                      </c:pt>
                      <c:pt idx="3070">
                        <c:v>0.14531840444868749</c:v>
                      </c:pt>
                      <c:pt idx="3071">
                        <c:v>-0.13333783157969492</c:v>
                      </c:pt>
                      <c:pt idx="3072">
                        <c:v>-0.35626282040243495</c:v>
                      </c:pt>
                      <c:pt idx="3073">
                        <c:v>-0.33460281146057014</c:v>
                      </c:pt>
                      <c:pt idx="3074">
                        <c:v>-0.51727480430713513</c:v>
                      </c:pt>
                      <c:pt idx="3075">
                        <c:v>-0.46341239858435301</c:v>
                      </c:pt>
                      <c:pt idx="3076">
                        <c:v>-0.62032247400611595</c:v>
                      </c:pt>
                      <c:pt idx="3077">
                        <c:v>-1.1458505343435377</c:v>
                      </c:pt>
                      <c:pt idx="3078">
                        <c:v>-0.76627298261342958</c:v>
                      </c:pt>
                      <c:pt idx="3079">
                        <c:v>-0.8626109412293772</c:v>
                      </c:pt>
                      <c:pt idx="3080">
                        <c:v>-0.93968130812214667</c:v>
                      </c:pt>
                      <c:pt idx="3081">
                        <c:v>-1.0013376016363509</c:v>
                      </c:pt>
                      <c:pt idx="3082">
                        <c:v>-0.85066263644768014</c:v>
                      </c:pt>
                      <c:pt idx="3083">
                        <c:v>-1.1301226642967777</c:v>
                      </c:pt>
                      <c:pt idx="3084">
                        <c:v>-1.1536906865760557</c:v>
                      </c:pt>
                      <c:pt idx="3085">
                        <c:v>-1.1725451043994894</c:v>
                      </c:pt>
                      <c:pt idx="3086">
                        <c:v>-1.1876286386582251</c:v>
                      </c:pt>
                      <c:pt idx="3087">
                        <c:v>-1.1996954660652364</c:v>
                      </c:pt>
                      <c:pt idx="3088">
                        <c:v>-1.409348927990834</c:v>
                      </c:pt>
                      <c:pt idx="3089">
                        <c:v>-1.1770716975312894</c:v>
                      </c:pt>
                      <c:pt idx="3090">
                        <c:v>-0.99124991316369915</c:v>
                      </c:pt>
                      <c:pt idx="3091">
                        <c:v>-0.84259248566962697</c:v>
                      </c:pt>
                      <c:pt idx="3092">
                        <c:v>-0.92366654367435785</c:v>
                      </c:pt>
                      <c:pt idx="3093">
                        <c:v>-0.98852579007814256</c:v>
                      </c:pt>
                      <c:pt idx="3094">
                        <c:v>-0.64041318720114759</c:v>
                      </c:pt>
                      <c:pt idx="3095">
                        <c:v>-0.56192310489956299</c:v>
                      </c:pt>
                      <c:pt idx="3096">
                        <c:v>-0.89913103905831804</c:v>
                      </c:pt>
                      <c:pt idx="3097">
                        <c:v>-0.56889738638528797</c:v>
                      </c:pt>
                      <c:pt idx="3098">
                        <c:v>-0.90471046424687529</c:v>
                      </c:pt>
                      <c:pt idx="3099">
                        <c:v>-0.97336092653614514</c:v>
                      </c:pt>
                      <c:pt idx="3100">
                        <c:v>-0.8282812963676065</c:v>
                      </c:pt>
                      <c:pt idx="3101">
                        <c:v>-0.91221759223276422</c:v>
                      </c:pt>
                      <c:pt idx="3102">
                        <c:v>-0.57936662892484492</c:v>
                      </c:pt>
                      <c:pt idx="3103">
                        <c:v>-0.51308585827854358</c:v>
                      </c:pt>
                      <c:pt idx="3104">
                        <c:v>-0.66006124176146841</c:v>
                      </c:pt>
                      <c:pt idx="3105">
                        <c:v>-0.57764154854777416</c:v>
                      </c:pt>
                      <c:pt idx="3106">
                        <c:v>-0.31170579397684151</c:v>
                      </c:pt>
                      <c:pt idx="3107">
                        <c:v>-0.49895719032014085</c:v>
                      </c:pt>
                      <c:pt idx="3108">
                        <c:v>-0.44875830739471212</c:v>
                      </c:pt>
                      <c:pt idx="3109">
                        <c:v>-0.60859920105440324</c:v>
                      </c:pt>
                      <c:pt idx="3110">
                        <c:v>-0.33647191598214476</c:v>
                      </c:pt>
                      <c:pt idx="3111">
                        <c:v>-0.11877008792436072</c:v>
                      </c:pt>
                      <c:pt idx="3112">
                        <c:v>-0.34460862547814486</c:v>
                      </c:pt>
                      <c:pt idx="3113">
                        <c:v>-0.12527945552113806</c:v>
                      </c:pt>
                      <c:pt idx="3114">
                        <c:v>-0.34981611955555536</c:v>
                      </c:pt>
                      <c:pt idx="3115">
                        <c:v>-0.7294454507830892</c:v>
                      </c:pt>
                      <c:pt idx="3116">
                        <c:v>-1.2331489157651276</c:v>
                      </c:pt>
                      <c:pt idx="3117">
                        <c:v>-1.8361116877507015</c:v>
                      </c:pt>
                      <c:pt idx="3118">
                        <c:v>-2.1184819053391948</c:v>
                      </c:pt>
                      <c:pt idx="3119">
                        <c:v>-2.5443780794099666</c:v>
                      </c:pt>
                      <c:pt idx="3120">
                        <c:v>-3.2850950186666523</c:v>
                      </c:pt>
                      <c:pt idx="3121">
                        <c:v>-3.2776685700719668</c:v>
                      </c:pt>
                      <c:pt idx="3122">
                        <c:v>-3.6717274111961729</c:v>
                      </c:pt>
                      <c:pt idx="3123">
                        <c:v>-4.1869744840955718</c:v>
                      </c:pt>
                      <c:pt idx="3124">
                        <c:v>-4.3991721424151251</c:v>
                      </c:pt>
                      <c:pt idx="3125">
                        <c:v>-4.368930269070745</c:v>
                      </c:pt>
                      <c:pt idx="3126">
                        <c:v>-4.3447367703952295</c:v>
                      </c:pt>
                      <c:pt idx="3127">
                        <c:v>-4.5253819714548058</c:v>
                      </c:pt>
                      <c:pt idx="3128">
                        <c:v>-4.4698981323024896</c:v>
                      </c:pt>
                      <c:pt idx="3129">
                        <c:v>-4.4255110609806252</c:v>
                      </c:pt>
                      <c:pt idx="3130">
                        <c:v>-4.3900014039231223</c:v>
                      </c:pt>
                      <c:pt idx="3131">
                        <c:v>-4.56159367827712</c:v>
                      </c:pt>
                      <c:pt idx="3132">
                        <c:v>-4.6988674977603182</c:v>
                      </c:pt>
                      <c:pt idx="3133">
                        <c:v>-4.4086865533469108</c:v>
                      </c:pt>
                      <c:pt idx="3134">
                        <c:v>-4.3765417978161736</c:v>
                      </c:pt>
                      <c:pt idx="3135">
                        <c:v>-4.5508259933915838</c:v>
                      </c:pt>
                      <c:pt idx="3136">
                        <c:v>-4.890253349851946</c:v>
                      </c:pt>
                      <c:pt idx="3137">
                        <c:v>-4.5617952350202131</c:v>
                      </c:pt>
                      <c:pt idx="3138">
                        <c:v>-4.4990287431547813</c:v>
                      </c:pt>
                      <c:pt idx="3139">
                        <c:v>-4.6488155496625154</c:v>
                      </c:pt>
                      <c:pt idx="3140">
                        <c:v>-4.76864499486868</c:v>
                      </c:pt>
                      <c:pt idx="3141">
                        <c:v>-5.0645085510336116</c:v>
                      </c:pt>
                      <c:pt idx="3142">
                        <c:v>-4.9011993959655342</c:v>
                      </c:pt>
                      <c:pt idx="3143">
                        <c:v>-4.7705520719110268</c:v>
                      </c:pt>
                      <c:pt idx="3144">
                        <c:v>-4.666034212667455</c:v>
                      </c:pt>
                      <c:pt idx="3145">
                        <c:v>-4.5824199252725748</c:v>
                      </c:pt>
                      <c:pt idx="3146">
                        <c:v>-4.5155284953567048</c:v>
                      </c:pt>
                      <c:pt idx="3147">
                        <c:v>-4.462015351423986</c:v>
                      </c:pt>
                      <c:pt idx="3148">
                        <c:v>-4.4192048362777996</c:v>
                      </c:pt>
                      <c:pt idx="3149">
                        <c:v>-4.3849564241608618</c:v>
                      </c:pt>
                      <c:pt idx="3150">
                        <c:v>-4.1575576944673003</c:v>
                      </c:pt>
                      <c:pt idx="3151">
                        <c:v>-4.5756387107124965</c:v>
                      </c:pt>
                      <c:pt idx="3152">
                        <c:v>-4.510103523708608</c:v>
                      </c:pt>
                      <c:pt idx="3153">
                        <c:v>-4.0576753741055427</c:v>
                      </c:pt>
                      <c:pt idx="3154">
                        <c:v>-4.0957328544230336</c:v>
                      </c:pt>
                      <c:pt idx="3155">
                        <c:v>-4.3261788386770945</c:v>
                      </c:pt>
                      <c:pt idx="3156">
                        <c:v>-4.1105356260803205</c:v>
                      </c:pt>
                      <c:pt idx="3157">
                        <c:v>-4.1380210560028559</c:v>
                      </c:pt>
                      <c:pt idx="3158">
                        <c:v>-4.1600093999409182</c:v>
                      </c:pt>
                      <c:pt idx="3159">
                        <c:v>-4.177600075091334</c:v>
                      </c:pt>
                      <c:pt idx="3160">
                        <c:v>-4.3916726152116894</c:v>
                      </c:pt>
                      <c:pt idx="3161">
                        <c:v>-4.3629306473079623</c:v>
                      </c:pt>
                      <c:pt idx="3162">
                        <c:v>-4.3399370729849807</c:v>
                      </c:pt>
                      <c:pt idx="3163">
                        <c:v>-4.5215422135266294</c:v>
                      </c:pt>
                      <c:pt idx="3164">
                        <c:v>-4.4668263259599144</c:v>
                      </c:pt>
                      <c:pt idx="3165">
                        <c:v>-4.4230536159065537</c:v>
                      </c:pt>
                      <c:pt idx="3166">
                        <c:v>-4.5880354478638878</c:v>
                      </c:pt>
                      <c:pt idx="3167">
                        <c:v>-4.9200209134297666</c:v>
                      </c:pt>
                      <c:pt idx="3168">
                        <c:v>-4.9856092858825036</c:v>
                      </c:pt>
                      <c:pt idx="3169">
                        <c:v>-4.8380799838446364</c:v>
                      </c:pt>
                      <c:pt idx="3170">
                        <c:v>-4.9200565422143541</c:v>
                      </c:pt>
                      <c:pt idx="3171">
                        <c:v>-5.1856377889101282</c:v>
                      </c:pt>
                      <c:pt idx="3172">
                        <c:v>-4.9981027862667133</c:v>
                      </c:pt>
                      <c:pt idx="3173">
                        <c:v>-5.448074784152027</c:v>
                      </c:pt>
                      <c:pt idx="3174">
                        <c:v>-5.4080523824603119</c:v>
                      </c:pt>
                      <c:pt idx="3175">
                        <c:v>-5.1760344611068945</c:v>
                      </c:pt>
                      <c:pt idx="3176">
                        <c:v>-5.190420124024115</c:v>
                      </c:pt>
                      <c:pt idx="3177">
                        <c:v>-5.0019286543579256</c:v>
                      </c:pt>
                      <c:pt idx="3178">
                        <c:v>-4.6511354786249512</c:v>
                      </c:pt>
                      <c:pt idx="3179">
                        <c:v>-4.7705009380386514</c:v>
                      </c:pt>
                      <c:pt idx="3180">
                        <c:v>-4.6659933055695433</c:v>
                      </c:pt>
                      <c:pt idx="3181">
                        <c:v>-4.3823871995942909</c:v>
                      </c:pt>
                      <c:pt idx="3182">
                        <c:v>-4.5555023148140776</c:v>
                      </c:pt>
                      <c:pt idx="3183">
                        <c:v>-4.4939944069898843</c:v>
                      </c:pt>
                      <c:pt idx="3184">
                        <c:v>-4.4447880807305182</c:v>
                      </c:pt>
                      <c:pt idx="3185">
                        <c:v>-4.2054230197230709</c:v>
                      </c:pt>
                      <c:pt idx="3186">
                        <c:v>-4.0139309709171016</c:v>
                      </c:pt>
                      <c:pt idx="3187">
                        <c:v>-4.0607373318723035</c:v>
                      </c:pt>
                      <c:pt idx="3188">
                        <c:v>-4.0981824206364763</c:v>
                      </c:pt>
                      <c:pt idx="3189">
                        <c:v>-3.9281384916478146</c:v>
                      </c:pt>
                      <c:pt idx="3190">
                        <c:v>-3.9921033484568511</c:v>
                      </c:pt>
                      <c:pt idx="3191">
                        <c:v>-4.0432752339041258</c:v>
                      </c:pt>
                      <c:pt idx="3192">
                        <c:v>-4.0842127422619114</c:v>
                      </c:pt>
                      <c:pt idx="3193">
                        <c:v>-4.11696274894814</c:v>
                      </c:pt>
                      <c:pt idx="3194">
                        <c:v>-4.1431627542971228</c:v>
                      </c:pt>
                      <c:pt idx="3195">
                        <c:v>-4.3641227585763431</c:v>
                      </c:pt>
                      <c:pt idx="3196">
                        <c:v>-3.9408907619996967</c:v>
                      </c:pt>
                      <c:pt idx="3197">
                        <c:v>-3.602305164738425</c:v>
                      </c:pt>
                      <c:pt idx="3198">
                        <c:v>-3.9314366869294304</c:v>
                      </c:pt>
                      <c:pt idx="3199">
                        <c:v>-3.7947419046821551</c:v>
                      </c:pt>
                      <c:pt idx="3200">
                        <c:v>-3.6853860788843349</c:v>
                      </c:pt>
                      <c:pt idx="3201">
                        <c:v>-3.5979014182461242</c:v>
                      </c:pt>
                      <c:pt idx="3202">
                        <c:v>-3.9279136897355897</c:v>
                      </c:pt>
                      <c:pt idx="3203">
                        <c:v>-3.991923506927094</c:v>
                      </c:pt>
                      <c:pt idx="3204">
                        <c:v>-4.2431313606803656</c:v>
                      </c:pt>
                      <c:pt idx="3205">
                        <c:v>-4.4440976436829374</c:v>
                      </c:pt>
                      <c:pt idx="3206">
                        <c:v>-4.4048706700849607</c:v>
                      </c:pt>
                      <c:pt idx="3207">
                        <c:v>-4.573489091206568</c:v>
                      </c:pt>
                      <c:pt idx="3208">
                        <c:v>-4.3083838281038993</c:v>
                      </c:pt>
                      <c:pt idx="3209">
                        <c:v>-3.8962996176217644</c:v>
                      </c:pt>
                      <c:pt idx="3210">
                        <c:v>-4.1666322492361019</c:v>
                      </c:pt>
                      <c:pt idx="3211">
                        <c:v>-4.3828983545275264</c:v>
                      </c:pt>
                      <c:pt idx="3212">
                        <c:v>-3.9559112387606774</c:v>
                      </c:pt>
                      <c:pt idx="3213">
                        <c:v>-4.0143215461471868</c:v>
                      </c:pt>
                      <c:pt idx="3214">
                        <c:v>-4.0610497920563944</c:v>
                      </c:pt>
                      <c:pt idx="3215">
                        <c:v>-4.098432388783749</c:v>
                      </c:pt>
                      <c:pt idx="3216">
                        <c:v>-3.9283384661656555</c:v>
                      </c:pt>
                      <c:pt idx="3217">
                        <c:v>-3.792263328071158</c:v>
                      </c:pt>
                      <c:pt idx="3218">
                        <c:v>-3.8834032175955713</c:v>
                      </c:pt>
                      <c:pt idx="3219">
                        <c:v>-4.1563151292151019</c:v>
                      </c:pt>
                      <c:pt idx="3220">
                        <c:v>-3.9746446585107265</c:v>
                      </c:pt>
                      <c:pt idx="3221">
                        <c:v>-3.829308281947192</c:v>
                      </c:pt>
                      <c:pt idx="3222">
                        <c:v>-4.1130391806963758</c:v>
                      </c:pt>
                      <c:pt idx="3223">
                        <c:v>-4.1400238996957341</c:v>
                      </c:pt>
                      <c:pt idx="3224">
                        <c:v>-4.1616116748951981</c:v>
                      </c:pt>
                      <c:pt idx="3225">
                        <c:v>-3.9788818950547693</c:v>
                      </c:pt>
                      <c:pt idx="3226">
                        <c:v>-4.0326980711824376</c:v>
                      </c:pt>
                      <c:pt idx="3227">
                        <c:v>-4.075751012084595</c:v>
                      </c:pt>
                      <c:pt idx="3228">
                        <c:v>-3.7101933648063437</c:v>
                      </c:pt>
                      <c:pt idx="3229">
                        <c:v>-3.8177472469836857</c:v>
                      </c:pt>
                      <c:pt idx="3230">
                        <c:v>-3.9037903527255935</c:v>
                      </c:pt>
                      <c:pt idx="3231">
                        <c:v>-3.9726248373190742</c:v>
                      </c:pt>
                      <c:pt idx="3232">
                        <c:v>-4.0276924249938588</c:v>
                      </c:pt>
                      <c:pt idx="3233">
                        <c:v>-4.0717464951337092</c:v>
                      </c:pt>
                      <c:pt idx="3234">
                        <c:v>-4.1069897512455782</c:v>
                      </c:pt>
                      <c:pt idx="3235">
                        <c:v>-4.5351843561351188</c:v>
                      </c:pt>
                      <c:pt idx="3236">
                        <c:v>-4.2777400400467513</c:v>
                      </c:pt>
                      <c:pt idx="3237">
                        <c:v>-4.6717845871760346</c:v>
                      </c:pt>
                      <c:pt idx="3238">
                        <c:v>-4.7870202248794271</c:v>
                      </c:pt>
                      <c:pt idx="3239">
                        <c:v>-4.4792087350421639</c:v>
                      </c:pt>
                      <c:pt idx="3240">
                        <c:v>-4.2329595431723419</c:v>
                      </c:pt>
                      <c:pt idx="3241">
                        <c:v>-4.2359601896765184</c:v>
                      </c:pt>
                      <c:pt idx="3242">
                        <c:v>-4.2383607068798597</c:v>
                      </c:pt>
                      <c:pt idx="3243">
                        <c:v>-4.4402811206425099</c:v>
                      </c:pt>
                      <c:pt idx="3244">
                        <c:v>-4.4018174516526187</c:v>
                      </c:pt>
                      <c:pt idx="3245">
                        <c:v>-4.3710465164606944</c:v>
                      </c:pt>
                      <c:pt idx="3246">
                        <c:v>-4.3464297683071891</c:v>
                      </c:pt>
                      <c:pt idx="3247">
                        <c:v>-4.3267363697843848</c:v>
                      </c:pt>
                      <c:pt idx="3248">
                        <c:v>-4.3109816509661414</c:v>
                      </c:pt>
                      <c:pt idx="3249">
                        <c:v>-4.0983778759115239</c:v>
                      </c:pt>
                      <c:pt idx="3250">
                        <c:v>-4.128294855867864</c:v>
                      </c:pt>
                      <c:pt idx="3251">
                        <c:v>-4.1522284398329248</c:v>
                      </c:pt>
                      <c:pt idx="3252">
                        <c:v>-3.971375307004962</c:v>
                      </c:pt>
                      <c:pt idx="3253">
                        <c:v>-4.0266928007425804</c:v>
                      </c:pt>
                      <c:pt idx="3254">
                        <c:v>-4.2709467957327547</c:v>
                      </c:pt>
                      <c:pt idx="3255">
                        <c:v>-4.0663499917248487</c:v>
                      </c:pt>
                      <c:pt idx="3256">
                        <c:v>-3.9026725485185239</c:v>
                      </c:pt>
                      <c:pt idx="3257">
                        <c:v>-4.1717305939534413</c:v>
                      </c:pt>
                      <c:pt idx="3258">
                        <c:v>-4.1869770303013638</c:v>
                      </c:pt>
                      <c:pt idx="3259">
                        <c:v>-4.1991741793797246</c:v>
                      </c:pt>
                      <c:pt idx="3260">
                        <c:v>-4.0089318986424018</c:v>
                      </c:pt>
                      <c:pt idx="3261">
                        <c:v>-3.8567380740525437</c:v>
                      </c:pt>
                      <c:pt idx="3262">
                        <c:v>-4.1349830143806798</c:v>
                      </c:pt>
                      <c:pt idx="3263">
                        <c:v>-3.9575789666431547</c:v>
                      </c:pt>
                      <c:pt idx="3264">
                        <c:v>-3.81565572845318</c:v>
                      </c:pt>
                      <c:pt idx="3265">
                        <c:v>-3.9021171379011435</c:v>
                      </c:pt>
                      <c:pt idx="3266">
                        <c:v>-4.1712862654595142</c:v>
                      </c:pt>
                      <c:pt idx="3267">
                        <c:v>-4.1866215675062222</c:v>
                      </c:pt>
                      <c:pt idx="3268">
                        <c:v>-4.1988898091436226</c:v>
                      </c:pt>
                      <c:pt idx="3269">
                        <c:v>-4.4087044024535658</c:v>
                      </c:pt>
                      <c:pt idx="3270">
                        <c:v>-4.3765560771014975</c:v>
                      </c:pt>
                      <c:pt idx="3271">
                        <c:v>-4.1508374168198543</c:v>
                      </c:pt>
                      <c:pt idx="3272">
                        <c:v>-4.170262488594517</c:v>
                      </c:pt>
                      <c:pt idx="3273">
                        <c:v>-4.1858025460142585</c:v>
                      </c:pt>
                      <c:pt idx="3274">
                        <c:v>-4.1982345919500403</c:v>
                      </c:pt>
                      <c:pt idx="3275">
                        <c:v>-4.2081802286986658</c:v>
                      </c:pt>
                      <c:pt idx="3276">
                        <c:v>-3.8161367380975548</c:v>
                      </c:pt>
                      <c:pt idx="3277">
                        <c:v>-3.7025019456166888</c:v>
                      </c:pt>
                      <c:pt idx="3278">
                        <c:v>-3.6115941116319732</c:v>
                      </c:pt>
                      <c:pt idx="3279">
                        <c:v>-3.3388678444442235</c:v>
                      </c:pt>
                      <c:pt idx="3280">
                        <c:v>-2.9206868306940237</c:v>
                      </c:pt>
                      <c:pt idx="3281">
                        <c:v>-2.7861420196938411</c:v>
                      </c:pt>
                      <c:pt idx="3282">
                        <c:v>-2.6785061708937405</c:v>
                      </c:pt>
                      <c:pt idx="3283">
                        <c:v>-2.1923974918536828</c:v>
                      </c:pt>
                      <c:pt idx="3284">
                        <c:v>-2.0035105486215912</c:v>
                      </c:pt>
                      <c:pt idx="3285">
                        <c:v>-1.8524009940359178</c:v>
                      </c:pt>
                      <c:pt idx="3286">
                        <c:v>-2.1315133503673565</c:v>
                      </c:pt>
                      <c:pt idx="3287">
                        <c:v>-1.9548032354325642</c:v>
                      </c:pt>
                      <c:pt idx="3288">
                        <c:v>-2.0134351434846849</c:v>
                      </c:pt>
                      <c:pt idx="3289">
                        <c:v>-2.0603406699264042</c:v>
                      </c:pt>
                      <c:pt idx="3290">
                        <c:v>-2.4978650910797455</c:v>
                      </c:pt>
                      <c:pt idx="3291">
                        <c:v>-2.4478846280024413</c:v>
                      </c:pt>
                      <c:pt idx="3292">
                        <c:v>-2.007900257540598</c:v>
                      </c:pt>
                      <c:pt idx="3293">
                        <c:v>-2.2559127611710892</c:v>
                      </c:pt>
                      <c:pt idx="3294">
                        <c:v>-2.4543227640755276</c:v>
                      </c:pt>
                      <c:pt idx="3295">
                        <c:v>-2.2130507663990784</c:v>
                      </c:pt>
                      <c:pt idx="3296">
                        <c:v>-2.2200331682578849</c:v>
                      </c:pt>
                      <c:pt idx="3297">
                        <c:v>-2.4256190897449414</c:v>
                      </c:pt>
                      <c:pt idx="3298">
                        <c:v>-2.3900878269345753</c:v>
                      </c:pt>
                      <c:pt idx="3299">
                        <c:v>-2.3616628166863052</c:v>
                      </c:pt>
                      <c:pt idx="3300">
                        <c:v>-2.3389228084876663</c:v>
                      </c:pt>
                      <c:pt idx="3301">
                        <c:v>-2.7207308019287666</c:v>
                      </c:pt>
                      <c:pt idx="3302">
                        <c:v>-2.8261771966816696</c:v>
                      </c:pt>
                      <c:pt idx="3303">
                        <c:v>-2.5105343124839692</c:v>
                      </c:pt>
                      <c:pt idx="3304">
                        <c:v>-2.258020005125843</c:v>
                      </c:pt>
                      <c:pt idx="3305">
                        <c:v>-2.4560085592393079</c:v>
                      </c:pt>
                      <c:pt idx="3306">
                        <c:v>-2.4143994025300799</c:v>
                      </c:pt>
                      <c:pt idx="3307">
                        <c:v>-2.1811120771627088</c:v>
                      </c:pt>
                      <c:pt idx="3308">
                        <c:v>-2.1944822168688347</c:v>
                      </c:pt>
                      <c:pt idx="3309">
                        <c:v>-2.405178328633724</c:v>
                      </c:pt>
                      <c:pt idx="3310">
                        <c:v>-2.7737352180456014</c:v>
                      </c:pt>
                      <c:pt idx="3311">
                        <c:v>-2.4685807295751374</c:v>
                      </c:pt>
                      <c:pt idx="3312">
                        <c:v>-2.6244571387987321</c:v>
                      </c:pt>
                      <c:pt idx="3313">
                        <c:v>-2.7491582661776306</c:v>
                      </c:pt>
                      <c:pt idx="3314">
                        <c:v>-2.4489191680807494</c:v>
                      </c:pt>
                      <c:pt idx="3315">
                        <c:v>-2.6087278896032444</c:v>
                      </c:pt>
                      <c:pt idx="3316">
                        <c:v>-2.5365748668212404</c:v>
                      </c:pt>
                      <c:pt idx="3317">
                        <c:v>-2.47885244859566</c:v>
                      </c:pt>
                      <c:pt idx="3318">
                        <c:v>-2.8326745140151388</c:v>
                      </c:pt>
                      <c:pt idx="3319">
                        <c:v>-2.7157321663507332</c:v>
                      </c:pt>
                      <c:pt idx="3320">
                        <c:v>-2.6221782882192315</c:v>
                      </c:pt>
                      <c:pt idx="3321">
                        <c:v>-2.947335185713996</c:v>
                      </c:pt>
                      <c:pt idx="3322">
                        <c:v>-3.0074607037098531</c:v>
                      </c:pt>
                      <c:pt idx="3323">
                        <c:v>-2.6555611181065615</c:v>
                      </c:pt>
                      <c:pt idx="3324">
                        <c:v>-2.5740414496239055</c:v>
                      </c:pt>
                      <c:pt idx="3325">
                        <c:v>-2.5088257148377693</c:v>
                      </c:pt>
                      <c:pt idx="3326">
                        <c:v>-2.456653127008849</c:v>
                      </c:pt>
                      <c:pt idx="3327">
                        <c:v>-2.4149150567457127</c:v>
                      </c:pt>
                      <c:pt idx="3328">
                        <c:v>-2.3815246005352151</c:v>
                      </c:pt>
                      <c:pt idx="3329">
                        <c:v>-2.3548122355668397</c:v>
                      </c:pt>
                      <c:pt idx="3330">
                        <c:v>-2.3334423435921394</c:v>
                      </c:pt>
                      <c:pt idx="3331">
                        <c:v>-2.3163464300123451</c:v>
                      </c:pt>
                      <c:pt idx="3332">
                        <c:v>-2.5026696991484982</c:v>
                      </c:pt>
                      <c:pt idx="3333">
                        <c:v>-2.8517283144574321</c:v>
                      </c:pt>
                      <c:pt idx="3334">
                        <c:v>-2.930975206704602</c:v>
                      </c:pt>
                      <c:pt idx="3335">
                        <c:v>-2.5943727205023492</c:v>
                      </c:pt>
                      <c:pt idx="3336">
                        <c:v>-2.5250907315405016</c:v>
                      </c:pt>
                      <c:pt idx="3337">
                        <c:v>-2.8696651403710121</c:v>
                      </c:pt>
                      <c:pt idx="3338">
                        <c:v>-2.7453246674354546</c:v>
                      </c:pt>
                      <c:pt idx="3339">
                        <c:v>-2.6458522890870313</c:v>
                      </c:pt>
                      <c:pt idx="3340">
                        <c:v>-2.5662743864082813</c:v>
                      </c:pt>
                      <c:pt idx="3341">
                        <c:v>-2.7026120642652813</c:v>
                      </c:pt>
                      <c:pt idx="3342">
                        <c:v>-2.81168220655087</c:v>
                      </c:pt>
                      <c:pt idx="3343">
                        <c:v>-2.4989383203793523</c:v>
                      </c:pt>
                      <c:pt idx="3344">
                        <c:v>-2.4487432114421495</c:v>
                      </c:pt>
                      <c:pt idx="3345">
                        <c:v>-2.4085871242923531</c:v>
                      </c:pt>
                      <c:pt idx="3346">
                        <c:v>-2.376462254572516</c:v>
                      </c:pt>
                      <c:pt idx="3347">
                        <c:v>-2.3507623587966577</c:v>
                      </c:pt>
                      <c:pt idx="3348">
                        <c:v>-2.5302024421759484</c:v>
                      </c:pt>
                      <c:pt idx="3349">
                        <c:v>-2.6737545088793695</c:v>
                      </c:pt>
                      <c:pt idx="3350">
                        <c:v>-2.7885961622421291</c:v>
                      </c:pt>
                      <c:pt idx="3351">
                        <c:v>-2.480469484932371</c:v>
                      </c:pt>
                      <c:pt idx="3352">
                        <c:v>-2.4339681430845417</c:v>
                      </c:pt>
                      <c:pt idx="3353">
                        <c:v>-2.5967670696062441</c:v>
                      </c:pt>
                      <c:pt idx="3354">
                        <c:v>-2.7270062108236175</c:v>
                      </c:pt>
                      <c:pt idx="3355">
                        <c:v>-2.6311975237975389</c:v>
                      </c:pt>
                      <c:pt idx="3356">
                        <c:v>-2.5545505741766874</c:v>
                      </c:pt>
                      <c:pt idx="3357">
                        <c:v>-2.4932330144799835</c:v>
                      </c:pt>
                      <c:pt idx="3358">
                        <c:v>-2.6441789667226203</c:v>
                      </c:pt>
                      <c:pt idx="3359">
                        <c:v>-2.5649357285167298</c:v>
                      </c:pt>
                      <c:pt idx="3360">
                        <c:v>-2.3015411379520287</c:v>
                      </c:pt>
                      <c:pt idx="3361">
                        <c:v>-2.4908254655002793</c:v>
                      </c:pt>
                      <c:pt idx="3362">
                        <c:v>-2.4422529275388456</c:v>
                      </c:pt>
                      <c:pt idx="3363">
                        <c:v>-2.6033948971697214</c:v>
                      </c:pt>
                      <c:pt idx="3364">
                        <c:v>-2.5323084728744334</c:v>
                      </c:pt>
                      <c:pt idx="3365">
                        <c:v>-3.2754393334382144</c:v>
                      </c:pt>
                      <c:pt idx="3366">
                        <c:v>-3.0699440218892278</c:v>
                      </c:pt>
                      <c:pt idx="3367">
                        <c:v>-2.7055477726500499</c:v>
                      </c:pt>
                      <c:pt idx="3368">
                        <c:v>-2.8140307732586507</c:v>
                      </c:pt>
                      <c:pt idx="3369">
                        <c:v>-3.1008171737455541</c:v>
                      </c:pt>
                      <c:pt idx="3370">
                        <c:v>-3.1302462941350768</c:v>
                      </c:pt>
                      <c:pt idx="3371">
                        <c:v>-3.353789590446695</c:v>
                      </c:pt>
                      <c:pt idx="3372">
                        <c:v>-3.7326242274960464</c:v>
                      </c:pt>
                      <c:pt idx="3373">
                        <c:v>-4.035691937135482</c:v>
                      </c:pt>
                      <c:pt idx="3374">
                        <c:v>-4.4781461048470419</c:v>
                      </c:pt>
                      <c:pt idx="3375">
                        <c:v>-4.4321094390162443</c:v>
                      </c:pt>
                      <c:pt idx="3376">
                        <c:v>-4.5952801063515949</c:v>
                      </c:pt>
                      <c:pt idx="3377">
                        <c:v>-4.9258166402199208</c:v>
                      </c:pt>
                      <c:pt idx="3378">
                        <c:v>-4.990245867314627</c:v>
                      </c:pt>
                      <c:pt idx="3379">
                        <c:v>-4.8417892489903238</c:v>
                      </c:pt>
                      <c:pt idx="3380">
                        <c:v>-5.123023954330904</c:v>
                      </c:pt>
                      <c:pt idx="3381">
                        <c:v>-5.1480117186034136</c:v>
                      </c:pt>
                      <c:pt idx="3382">
                        <c:v>-4.9680019300213303</c:v>
                      </c:pt>
                      <c:pt idx="3383">
                        <c:v>-4.8239940991556978</c:v>
                      </c:pt>
                      <c:pt idx="3384">
                        <c:v>-4.9087878344632259</c:v>
                      </c:pt>
                      <c:pt idx="3385">
                        <c:v>-5.1766228227092483</c:v>
                      </c:pt>
                      <c:pt idx="3386">
                        <c:v>-4.9908908133060095</c:v>
                      </c:pt>
                      <c:pt idx="3387">
                        <c:v>-5.042305205783407</c:v>
                      </c:pt>
                      <c:pt idx="3388">
                        <c:v>-5.083436719765416</c:v>
                      </c:pt>
                      <c:pt idx="3389">
                        <c:v>-5.1163419309510232</c:v>
                      </c:pt>
                      <c:pt idx="3390">
                        <c:v>-5.1426660998994862</c:v>
                      </c:pt>
                      <c:pt idx="3391">
                        <c:v>-5.1637254350582111</c:v>
                      </c:pt>
                      <c:pt idx="3392">
                        <c:v>-5.1805729031852366</c:v>
                      </c:pt>
                      <c:pt idx="3393">
                        <c:v>-5.3940508776868228</c:v>
                      </c:pt>
                      <c:pt idx="3394">
                        <c:v>-5.1648332572880804</c:v>
                      </c:pt>
                      <c:pt idx="3395">
                        <c:v>-4.9814591609691092</c:v>
                      </c:pt>
                      <c:pt idx="3396">
                        <c:v>-5.2347598839139664</c:v>
                      </c:pt>
                      <c:pt idx="3397">
                        <c:v>-5.4374004622698067</c:v>
                      </c:pt>
                      <c:pt idx="3398">
                        <c:v>-5.1995129249544902</c:v>
                      </c:pt>
                      <c:pt idx="3399">
                        <c:v>-5.2092028951022371</c:v>
                      </c:pt>
                      <c:pt idx="3400">
                        <c:v>-5.2169548712204801</c:v>
                      </c:pt>
                      <c:pt idx="3401">
                        <c:v>-5.2231564521150062</c:v>
                      </c:pt>
                      <c:pt idx="3402">
                        <c:v>-5.2281177168306954</c:v>
                      </c:pt>
                      <c:pt idx="3403">
                        <c:v>-5.2320867286031785</c:v>
                      </c:pt>
                      <c:pt idx="3404">
                        <c:v>-5.035261938021165</c:v>
                      </c:pt>
                      <c:pt idx="3405">
                        <c:v>-5.2778021055555655</c:v>
                      </c:pt>
                      <c:pt idx="3406">
                        <c:v>-5.2718342395831428</c:v>
                      </c:pt>
                      <c:pt idx="3407">
                        <c:v>-5.4670599468051932</c:v>
                      </c:pt>
                      <c:pt idx="3408">
                        <c:v>-5.4232405125828222</c:v>
                      </c:pt>
                      <c:pt idx="3409">
                        <c:v>-5.3881849652048572</c:v>
                      </c:pt>
                      <c:pt idx="3410">
                        <c:v>-5.1601405273025307</c:v>
                      </c:pt>
                      <c:pt idx="3411">
                        <c:v>-5.1777049769806922</c:v>
                      </c:pt>
                      <c:pt idx="3412">
                        <c:v>-5.3917565367232214</c:v>
                      </c:pt>
                      <c:pt idx="3413">
                        <c:v>-5.3629977845171766</c:v>
                      </c:pt>
                      <c:pt idx="3414">
                        <c:v>-5.3399907827524089</c:v>
                      </c:pt>
                      <c:pt idx="3415">
                        <c:v>-5.3215851813405948</c:v>
                      </c:pt>
                      <c:pt idx="3416">
                        <c:v>-5.3068607002110753</c:v>
                      </c:pt>
                      <c:pt idx="3417">
                        <c:v>-5.2950811153074824</c:v>
                      </c:pt>
                      <c:pt idx="3418">
                        <c:v>-5.2856574473846081</c:v>
                      </c:pt>
                      <c:pt idx="3419">
                        <c:v>-5.07811851304632</c:v>
                      </c:pt>
                      <c:pt idx="3420">
                        <c:v>-5.1120873655757464</c:v>
                      </c:pt>
                      <c:pt idx="3421">
                        <c:v>-5.1392624475992648</c:v>
                      </c:pt>
                      <c:pt idx="3422">
                        <c:v>-4.961002513218034</c:v>
                      </c:pt>
                      <c:pt idx="3423">
                        <c:v>-5.0183945657130948</c:v>
                      </c:pt>
                      <c:pt idx="3424">
                        <c:v>-5.2643082077091208</c:v>
                      </c:pt>
                      <c:pt idx="3425">
                        <c:v>-5.2610391213059415</c:v>
                      </c:pt>
                      <c:pt idx="3426">
                        <c:v>-5.0584238521833527</c:v>
                      </c:pt>
                      <c:pt idx="3427">
                        <c:v>-5.296331636885327</c:v>
                      </c:pt>
                      <c:pt idx="3428">
                        <c:v>-5.4866578646469293</c:v>
                      </c:pt>
                      <c:pt idx="3429">
                        <c:v>-5.6389188468561997</c:v>
                      </c:pt>
                      <c:pt idx="3430">
                        <c:v>-5.3607276326235933</c:v>
                      </c:pt>
                      <c:pt idx="3431">
                        <c:v>-5.3381746612374741</c:v>
                      </c:pt>
                      <c:pt idx="3432">
                        <c:v>-5.3201322841286469</c:v>
                      </c:pt>
                      <c:pt idx="3433">
                        <c:v>-5.3056983824415624</c:v>
                      </c:pt>
                      <c:pt idx="3434">
                        <c:v>-5.0941512610918949</c:v>
                      </c:pt>
                      <c:pt idx="3435">
                        <c:v>-4.9249135640121153</c:v>
                      </c:pt>
                      <c:pt idx="3436">
                        <c:v>-5.1895234063483713</c:v>
                      </c:pt>
                      <c:pt idx="3437">
                        <c:v>-5.2012112802173647</c:v>
                      </c:pt>
                      <c:pt idx="3438">
                        <c:v>-5.2105615793125821</c:v>
                      </c:pt>
                      <c:pt idx="3439">
                        <c:v>-5.2180418185886879</c:v>
                      </c:pt>
                      <c:pt idx="3440">
                        <c:v>-5.2240260100095952</c:v>
                      </c:pt>
                      <c:pt idx="3441">
                        <c:v>-5.2288133631463438</c:v>
                      </c:pt>
                      <c:pt idx="3442">
                        <c:v>-4.8326432456557313</c:v>
                      </c:pt>
                      <c:pt idx="3443">
                        <c:v>-4.9157071516631845</c:v>
                      </c:pt>
                      <c:pt idx="3444">
                        <c:v>-5.1821582764691811</c:v>
                      </c:pt>
                      <c:pt idx="3445">
                        <c:v>-4.9953191763139557</c:v>
                      </c:pt>
                      <c:pt idx="3446">
                        <c:v>-5.045847896189855</c:v>
                      </c:pt>
                      <c:pt idx="3447">
                        <c:v>-5.0862708720905516</c:v>
                      </c:pt>
                      <c:pt idx="3448">
                        <c:v>-5.1186092528110407</c:v>
                      </c:pt>
                      <c:pt idx="3449">
                        <c:v>-5.5444799573874661</c:v>
                      </c:pt>
                      <c:pt idx="3450">
                        <c:v>-5.2851765210485837</c:v>
                      </c:pt>
                      <c:pt idx="3451">
                        <c:v>-5.0777337719774778</c:v>
                      </c:pt>
                      <c:pt idx="3452">
                        <c:v>-5.3117795727206385</c:v>
                      </c:pt>
                      <c:pt idx="3453">
                        <c:v>-5.0990162133151102</c:v>
                      </c:pt>
                      <c:pt idx="3454">
                        <c:v>-4.9288055257907217</c:v>
                      </c:pt>
                      <c:pt idx="3455">
                        <c:v>-5.1926369757712223</c:v>
                      </c:pt>
                      <c:pt idx="3456">
                        <c:v>-5.2037021357555773</c:v>
                      </c:pt>
                      <c:pt idx="3457">
                        <c:v>-5.012554263743084</c:v>
                      </c:pt>
                      <c:pt idx="3458">
                        <c:v>-5.0596359661331576</c:v>
                      </c:pt>
                      <c:pt idx="3459">
                        <c:v>-5.0973013280451482</c:v>
                      </c:pt>
                      <c:pt idx="3460">
                        <c:v>-5.5274336175747862</c:v>
                      </c:pt>
                      <c:pt idx="3461">
                        <c:v>-5.6715394491984625</c:v>
                      </c:pt>
                      <c:pt idx="3462">
                        <c:v>-5.5868241144974604</c:v>
                      </c:pt>
                      <c:pt idx="3463">
                        <c:v>-5.5190518467366587</c:v>
                      </c:pt>
                      <c:pt idx="3464">
                        <c:v>-5.4648340325280174</c:v>
                      </c:pt>
                      <c:pt idx="3465">
                        <c:v>-5.4214597811611043</c:v>
                      </c:pt>
                      <c:pt idx="3466">
                        <c:v>-5.1867603800674829</c:v>
                      </c:pt>
                      <c:pt idx="3467">
                        <c:v>-5.1990008591926085</c:v>
                      </c:pt>
                      <c:pt idx="3468">
                        <c:v>-5.4087932424927203</c:v>
                      </c:pt>
                      <c:pt idx="3469">
                        <c:v>-5.1766271491327984</c:v>
                      </c:pt>
                      <c:pt idx="3470">
                        <c:v>-4.9908942744448836</c:v>
                      </c:pt>
                      <c:pt idx="3471">
                        <c:v>-5.4423079746945291</c:v>
                      </c:pt>
                      <c:pt idx="3472">
                        <c:v>-5.4034389348942682</c:v>
                      </c:pt>
                      <c:pt idx="3473">
                        <c:v>-4.9723437030540367</c:v>
                      </c:pt>
                      <c:pt idx="3474">
                        <c:v>-5.027467517581897</c:v>
                      </c:pt>
                      <c:pt idx="3475">
                        <c:v>-5.071566569204208</c:v>
                      </c:pt>
                      <c:pt idx="3476">
                        <c:v>-5.1068458105019658</c:v>
                      </c:pt>
                      <c:pt idx="3477">
                        <c:v>-5.1350692035402403</c:v>
                      </c:pt>
                      <c:pt idx="3478">
                        <c:v>-4.9576479179708031</c:v>
                      </c:pt>
                      <c:pt idx="3479">
                        <c:v>-5.0157108895153328</c:v>
                      </c:pt>
                      <c:pt idx="3480">
                        <c:v>-5.0621612667509339</c:v>
                      </c:pt>
                      <c:pt idx="3481">
                        <c:v>-4.899321568539392</c:v>
                      </c:pt>
                      <c:pt idx="3482">
                        <c:v>-4.7690498099701131</c:v>
                      </c:pt>
                      <c:pt idx="3483">
                        <c:v>-4.8648324031146899</c:v>
                      </c:pt>
                      <c:pt idx="3484">
                        <c:v>-4.9414584776304196</c:v>
                      </c:pt>
                      <c:pt idx="3485">
                        <c:v>-4.8027593372429465</c:v>
                      </c:pt>
                      <c:pt idx="3486">
                        <c:v>-4.8918000249330476</c:v>
                      </c:pt>
                      <c:pt idx="3487">
                        <c:v>-5.163032575085083</c:v>
                      </c:pt>
                      <c:pt idx="3488">
                        <c:v>-5.180018615206734</c:v>
                      </c:pt>
                      <c:pt idx="3489">
                        <c:v>-5.1936074473040321</c:v>
                      </c:pt>
                      <c:pt idx="3490">
                        <c:v>-5.2044785129818933</c:v>
                      </c:pt>
                      <c:pt idx="3491">
                        <c:v>-5.2131753655241369</c:v>
                      </c:pt>
                      <c:pt idx="3492">
                        <c:v>-5.4201328475579658</c:v>
                      </c:pt>
                      <c:pt idx="3493">
                        <c:v>-5.5856988331850062</c:v>
                      </c:pt>
                      <c:pt idx="3494">
                        <c:v>-5.3181516216866385</c:v>
                      </c:pt>
                      <c:pt idx="3495">
                        <c:v>-5.3041138524880012</c:v>
                      </c:pt>
                      <c:pt idx="3496">
                        <c:v>-5.2928836371290231</c:v>
                      </c:pt>
                      <c:pt idx="3497">
                        <c:v>-5.2838994648419089</c:v>
                      </c:pt>
                      <c:pt idx="3498">
                        <c:v>-5.076712127012172</c:v>
                      </c:pt>
                      <c:pt idx="3499">
                        <c:v>-5.110962256748337</c:v>
                      </c:pt>
                      <c:pt idx="3500">
                        <c:v>-5.1383623605373145</c:v>
                      </c:pt>
                      <c:pt idx="3501">
                        <c:v>-4.9602824435684738</c:v>
                      </c:pt>
                      <c:pt idx="3502">
                        <c:v>-5.2178185099934353</c:v>
                      </c:pt>
                      <c:pt idx="3503">
                        <c:v>-5.4238473631334045</c:v>
                      </c:pt>
                      <c:pt idx="3504">
                        <c:v>-4.9886704456453685</c:v>
                      </c:pt>
                      <c:pt idx="3505">
                        <c:v>-5.040528911654917</c:v>
                      </c:pt>
                      <c:pt idx="3506">
                        <c:v>-5.082015684462533</c:v>
                      </c:pt>
                      <c:pt idx="3507">
                        <c:v>-5.1152051027086713</c:v>
                      </c:pt>
                      <c:pt idx="3508">
                        <c:v>-5.3417566373055934</c:v>
                      </c:pt>
                      <c:pt idx="3509">
                        <c:v>-5.1229978649831196</c:v>
                      </c:pt>
                      <c:pt idx="3510">
                        <c:v>-5.1479908471251861</c:v>
                      </c:pt>
                      <c:pt idx="3511">
                        <c:v>-5.3679852328388051</c:v>
                      </c:pt>
                      <c:pt idx="3512">
                        <c:v>-5.3439807414096663</c:v>
                      </c:pt>
                      <c:pt idx="3513">
                        <c:v>-5.3247771482663779</c:v>
                      </c:pt>
                      <c:pt idx="3514">
                        <c:v>-5.30941427375177</c:v>
                      </c:pt>
                      <c:pt idx="3515">
                        <c:v>-5.2971239741401064</c:v>
                      </c:pt>
                      <c:pt idx="3516">
                        <c:v>-5.2872917344507755</c:v>
                      </c:pt>
                      <c:pt idx="3517">
                        <c:v>-5.0794259426992312</c:v>
                      </c:pt>
                      <c:pt idx="3518">
                        <c:v>-5.1131333092980071</c:v>
                      </c:pt>
                      <c:pt idx="3519">
                        <c:v>-5.3400992025770506</c:v>
                      </c:pt>
                      <c:pt idx="3520">
                        <c:v>-5.3216719172002627</c:v>
                      </c:pt>
                      <c:pt idx="3521">
                        <c:v>-5.3069300888988096</c:v>
                      </c:pt>
                      <c:pt idx="3522">
                        <c:v>-5.2951366262577153</c:v>
                      </c:pt>
                      <c:pt idx="3523">
                        <c:v>-5.2857018561448399</c:v>
                      </c:pt>
                      <c:pt idx="3524">
                        <c:v>-5.6781540400544941</c:v>
                      </c:pt>
                      <c:pt idx="3525">
                        <c:v>-5.5921157871821947</c:v>
                      </c:pt>
                      <c:pt idx="3526">
                        <c:v>-5.3232851848843552</c:v>
                      </c:pt>
                      <c:pt idx="3527">
                        <c:v>-5.5082207030461632</c:v>
                      </c:pt>
                      <c:pt idx="3528">
                        <c:v>-5.2561691175755527</c:v>
                      </c:pt>
                      <c:pt idx="3529">
                        <c:v>-5.0545278491990757</c:v>
                      </c:pt>
                      <c:pt idx="3530">
                        <c:v>-5.0932148344979282</c:v>
                      </c:pt>
                      <c:pt idx="3531">
                        <c:v>-5.1241644227370102</c:v>
                      </c:pt>
                      <c:pt idx="3532">
                        <c:v>-4.9489240933282304</c:v>
                      </c:pt>
                      <c:pt idx="3533">
                        <c:v>-4.8087318298012178</c:v>
                      </c:pt>
                      <c:pt idx="3534">
                        <c:v>-4.8965780189795964</c:v>
                      </c:pt>
                      <c:pt idx="3535">
                        <c:v>-5.1668549703223334</c:v>
                      </c:pt>
                      <c:pt idx="3536">
                        <c:v>-5.1830765313964662</c:v>
                      </c:pt>
                      <c:pt idx="3537">
                        <c:v>-4.7960537802558179</c:v>
                      </c:pt>
                      <c:pt idx="3538">
                        <c:v>-4.8864355793432992</c:v>
                      </c:pt>
                      <c:pt idx="3539">
                        <c:v>-4.9587410186132388</c:v>
                      </c:pt>
                      <c:pt idx="3540">
                        <c:v>-5.0165853700291905</c:v>
                      </c:pt>
                      <c:pt idx="3541">
                        <c:v>-4.6628608511620087</c:v>
                      </c:pt>
                      <c:pt idx="3542">
                        <c:v>-4.5798812360682177</c:v>
                      </c:pt>
                      <c:pt idx="3543">
                        <c:v>-4.7134975439932418</c:v>
                      </c:pt>
                      <c:pt idx="3544">
                        <c:v>-4.420390590333227</c:v>
                      </c:pt>
                      <c:pt idx="3545">
                        <c:v>-4.1859050274052265</c:v>
                      </c:pt>
                      <c:pt idx="3546">
                        <c:v>-4.3983165770628716</c:v>
                      </c:pt>
                      <c:pt idx="3547">
                        <c:v>-4.1682458167889536</c:v>
                      </c:pt>
                      <c:pt idx="3548">
                        <c:v>-3.9841892085697737</c:v>
                      </c:pt>
                      <c:pt idx="3549">
                        <c:v>-3.8369439219944752</c:v>
                      </c:pt>
                      <c:pt idx="3550">
                        <c:v>-3.9191476927342137</c:v>
                      </c:pt>
                      <c:pt idx="3551">
                        <c:v>-4.1849107093260614</c:v>
                      </c:pt>
                      <c:pt idx="3552">
                        <c:v>-4.1975211225994826</c:v>
                      </c:pt>
                      <c:pt idx="3553">
                        <c:v>-4.2076094532181969</c:v>
                      </c:pt>
                      <c:pt idx="3554">
                        <c:v>-4.2156801177131911</c:v>
                      </c:pt>
                      <c:pt idx="3555">
                        <c:v>-4.4221366493091523</c:v>
                      </c:pt>
                      <c:pt idx="3556">
                        <c:v>-4.387301874585944</c:v>
                      </c:pt>
                      <c:pt idx="3557">
                        <c:v>-4.5594340548073546</c:v>
                      </c:pt>
                      <c:pt idx="3558">
                        <c:v>-4.4971397989845059</c:v>
                      </c:pt>
                      <c:pt idx="3559">
                        <c:v>-4.4473043943262383</c:v>
                      </c:pt>
                      <c:pt idx="3560">
                        <c:v>-4.2074360705996128</c:v>
                      </c:pt>
                      <c:pt idx="3561">
                        <c:v>-4.015541411618301</c:v>
                      </c:pt>
                      <c:pt idx="3562">
                        <c:v>-4.0620256844332516</c:v>
                      </c:pt>
                      <c:pt idx="3563">
                        <c:v>-3.8992131026852235</c:v>
                      </c:pt>
                      <c:pt idx="3564">
                        <c:v>-3.9689630372868123</c:v>
                      </c:pt>
                      <c:pt idx="3565">
                        <c:v>-3.8247629849680607</c:v>
                      </c:pt>
                      <c:pt idx="3566">
                        <c:v>-3.9094029431130934</c:v>
                      </c:pt>
                      <c:pt idx="3567">
                        <c:v>-4.1771149096290969</c:v>
                      </c:pt>
                      <c:pt idx="3568">
                        <c:v>-3.7912844828419452</c:v>
                      </c:pt>
                      <c:pt idx="3569">
                        <c:v>-3.6826201414122011</c:v>
                      </c:pt>
                      <c:pt idx="3570">
                        <c:v>-3.795688668268383</c:v>
                      </c:pt>
                      <c:pt idx="3571">
                        <c:v>-3.8861434897533513</c:v>
                      </c:pt>
                      <c:pt idx="3572">
                        <c:v>-3.7585073469413146</c:v>
                      </c:pt>
                      <c:pt idx="3573">
                        <c:v>-3.8563984326916625</c:v>
                      </c:pt>
                      <c:pt idx="3574">
                        <c:v>-4.1347113012919294</c:v>
                      </c:pt>
                      <c:pt idx="3575">
                        <c:v>-4.3573615961722112</c:v>
                      </c:pt>
                      <c:pt idx="3576">
                        <c:v>-4.3354818320763684</c:v>
                      </c:pt>
                      <c:pt idx="3577">
                        <c:v>-4.5179780207997169</c:v>
                      </c:pt>
                      <c:pt idx="3578">
                        <c:v>-4.6639749717783729</c:v>
                      </c:pt>
                      <c:pt idx="3579">
                        <c:v>-4.5807725325612978</c:v>
                      </c:pt>
                      <c:pt idx="3580">
                        <c:v>-4.5142105811876831</c:v>
                      </c:pt>
                      <c:pt idx="3581">
                        <c:v>-4.2609610200887573</c:v>
                      </c:pt>
                      <c:pt idx="3582">
                        <c:v>-4.4583613712096053</c:v>
                      </c:pt>
                      <c:pt idx="3583">
                        <c:v>-4.6162816521063519</c:v>
                      </c:pt>
                      <c:pt idx="3584">
                        <c:v>-4.5426178768237264</c:v>
                      </c:pt>
                      <c:pt idx="3585">
                        <c:v>-4.283686856597626</c:v>
                      </c:pt>
                      <c:pt idx="3586">
                        <c:v>-4.6765420404167344</c:v>
                      </c:pt>
                      <c:pt idx="3587">
                        <c:v>-4.3908261874720438</c:v>
                      </c:pt>
                      <c:pt idx="3588">
                        <c:v>-4.5622535051163027</c:v>
                      </c:pt>
                      <c:pt idx="3589">
                        <c:v>-4.6993953592316871</c:v>
                      </c:pt>
                      <c:pt idx="3590">
                        <c:v>-4.4091088425240059</c:v>
                      </c:pt>
                      <c:pt idx="3591">
                        <c:v>-4.3768796291578269</c:v>
                      </c:pt>
                      <c:pt idx="3592">
                        <c:v>-3.9510962584649292</c:v>
                      </c:pt>
                      <c:pt idx="3593">
                        <c:v>-3.8104695619105655</c:v>
                      </c:pt>
                      <c:pt idx="3594">
                        <c:v>-3.8979682046670519</c:v>
                      </c:pt>
                      <c:pt idx="3595">
                        <c:v>-3.9679671188722523</c:v>
                      </c:pt>
                      <c:pt idx="3596">
                        <c:v>-3.823966250236424</c:v>
                      </c:pt>
                      <c:pt idx="3597">
                        <c:v>-3.7087655553277727</c:v>
                      </c:pt>
                      <c:pt idx="3598">
                        <c:v>-3.8166049994008517</c:v>
                      </c:pt>
                      <c:pt idx="3599">
                        <c:v>-3.9028765546593149</c:v>
                      </c:pt>
                      <c:pt idx="3600">
                        <c:v>-3.5718937988660855</c:v>
                      </c:pt>
                      <c:pt idx="3601">
                        <c:v>-3.5071075942315133</c:v>
                      </c:pt>
                      <c:pt idx="3602">
                        <c:v>-3.8552786305238556</c:v>
                      </c:pt>
                      <c:pt idx="3603">
                        <c:v>-3.9338154595577066</c:v>
                      </c:pt>
                      <c:pt idx="3604">
                        <c:v>-3.9966449227848102</c:v>
                      </c:pt>
                      <c:pt idx="3605">
                        <c:v>-4.4469084933664931</c:v>
                      </c:pt>
                      <c:pt idx="3606">
                        <c:v>-4.6071193498318621</c:v>
                      </c:pt>
                      <c:pt idx="3607">
                        <c:v>-4.9352880350041346</c:v>
                      </c:pt>
                      <c:pt idx="3608">
                        <c:v>-4.9978229831419299</c:v>
                      </c:pt>
                      <c:pt idx="3609">
                        <c:v>-4.8478509416521547</c:v>
                      </c:pt>
                      <c:pt idx="3610">
                        <c:v>-5.3278733084603687</c:v>
                      </c:pt>
                      <c:pt idx="3611">
                        <c:v>-5.3118912019069171</c:v>
                      </c:pt>
                      <c:pt idx="3612">
                        <c:v>-5.0991055166641672</c:v>
                      </c:pt>
                      <c:pt idx="3613">
                        <c:v>-5.1288769684700242</c:v>
                      </c:pt>
                      <c:pt idx="3614">
                        <c:v>-5.3526941299146529</c:v>
                      </c:pt>
                      <c:pt idx="3615">
                        <c:v>-5.3317478590703899</c:v>
                      </c:pt>
                      <c:pt idx="3616">
                        <c:v>-5.1149908423949455</c:v>
                      </c:pt>
                      <c:pt idx="3617">
                        <c:v>-5.1415852290545558</c:v>
                      </c:pt>
                      <c:pt idx="3618">
                        <c:v>-5.1628607383823351</c:v>
                      </c:pt>
                      <c:pt idx="3619">
                        <c:v>-5.1798811458444902</c:v>
                      </c:pt>
                      <c:pt idx="3620">
                        <c:v>-5.1934974718142826</c:v>
                      </c:pt>
                      <c:pt idx="3621">
                        <c:v>-5.404390532590071</c:v>
                      </c:pt>
                      <c:pt idx="3622">
                        <c:v>-5.5731049812106903</c:v>
                      </c:pt>
                      <c:pt idx="3623">
                        <c:v>-5.5080765401071972</c:v>
                      </c:pt>
                      <c:pt idx="3624">
                        <c:v>-5.2560537872244026</c:v>
                      </c:pt>
                      <c:pt idx="3625">
                        <c:v>-5.2544355849182125</c:v>
                      </c:pt>
                      <c:pt idx="3626">
                        <c:v>-5.4531410230732149</c:v>
                      </c:pt>
                      <c:pt idx="3627">
                        <c:v>-5.2121053735971827</c:v>
                      </c:pt>
                      <c:pt idx="3628">
                        <c:v>-5.0192768540163684</c:v>
                      </c:pt>
                      <c:pt idx="3629">
                        <c:v>-5.265014038351751</c:v>
                      </c:pt>
                      <c:pt idx="3630">
                        <c:v>-5.2616037858200002</c:v>
                      </c:pt>
                      <c:pt idx="3631">
                        <c:v>-5.2588755837946906</c:v>
                      </c:pt>
                      <c:pt idx="3632">
                        <c:v>-5.056693022174386</c:v>
                      </c:pt>
                      <c:pt idx="3633">
                        <c:v>-5.0949469728781764</c:v>
                      </c:pt>
                      <c:pt idx="3634">
                        <c:v>-5.1255501334412088</c:v>
                      </c:pt>
                      <c:pt idx="3635">
                        <c:v>-5.1500326618916574</c:v>
                      </c:pt>
                      <c:pt idx="3636">
                        <c:v>-5.1696186846519936</c:v>
                      </c:pt>
                      <c:pt idx="3637">
                        <c:v>-5.1852875028602625</c:v>
                      </c:pt>
                      <c:pt idx="3638">
                        <c:v>-5.1978225574268322</c:v>
                      </c:pt>
                      <c:pt idx="3639">
                        <c:v>-5.2078506010801107</c:v>
                      </c:pt>
                      <c:pt idx="3640">
                        <c:v>-5.015873036002688</c:v>
                      </c:pt>
                      <c:pt idx="3641">
                        <c:v>-5.462290983940818</c:v>
                      </c:pt>
                      <c:pt idx="3642">
                        <c:v>-5.6194253422913221</c:v>
                      </c:pt>
                      <c:pt idx="3643">
                        <c:v>-5.1451328289716685</c:v>
                      </c:pt>
                      <c:pt idx="3644">
                        <c:v>-5.1656988183160024</c:v>
                      </c:pt>
                      <c:pt idx="3645">
                        <c:v>-5.1821516097914468</c:v>
                      </c:pt>
                      <c:pt idx="3646">
                        <c:v>-5.1953138429717569</c:v>
                      </c:pt>
                      <c:pt idx="3647">
                        <c:v>-5.2058436295160959</c:v>
                      </c:pt>
                      <c:pt idx="3648">
                        <c:v>-5.2142674587515216</c:v>
                      </c:pt>
                      <c:pt idx="3649">
                        <c:v>-5.2210065221398168</c:v>
                      </c:pt>
                      <c:pt idx="3650">
                        <c:v>-5.4263977728505211</c:v>
                      </c:pt>
                      <c:pt idx="3651">
                        <c:v>-5.1907107734190276</c:v>
                      </c:pt>
                      <c:pt idx="3652">
                        <c:v>-5.2021611738738898</c:v>
                      </c:pt>
                      <c:pt idx="3653">
                        <c:v>-5.8113214942377454</c:v>
                      </c:pt>
                      <c:pt idx="3654">
                        <c:v>-5.6986497505288867</c:v>
                      </c:pt>
                      <c:pt idx="3655">
                        <c:v>-5.4085123555617542</c:v>
                      </c:pt>
                      <c:pt idx="3656">
                        <c:v>-5.3764024395880483</c:v>
                      </c:pt>
                      <c:pt idx="3657">
                        <c:v>-5.3507145068090836</c:v>
                      </c:pt>
                      <c:pt idx="3658">
                        <c:v>-5.3301641605858663</c:v>
                      </c:pt>
                      <c:pt idx="3659">
                        <c:v>-5.1137238836072925</c:v>
                      </c:pt>
                      <c:pt idx="3660">
                        <c:v>-5.1405716620244561</c:v>
                      </c:pt>
                      <c:pt idx="3661">
                        <c:v>-5.1620498847582326</c:v>
                      </c:pt>
                      <c:pt idx="3662">
                        <c:v>-5.1792324629452082</c:v>
                      </c:pt>
                      <c:pt idx="3663">
                        <c:v>-5.3929785254948115</c:v>
                      </c:pt>
                      <c:pt idx="3664">
                        <c:v>-5.1639753755344486</c:v>
                      </c:pt>
                      <c:pt idx="3665">
                        <c:v>-5.1807728555662038</c:v>
                      </c:pt>
                      <c:pt idx="3666">
                        <c:v>-5.394210839591608</c:v>
                      </c:pt>
                      <c:pt idx="3667">
                        <c:v>-5.1649612268118972</c:v>
                      </c:pt>
                      <c:pt idx="3668">
                        <c:v>-5.1815615365881627</c:v>
                      </c:pt>
                      <c:pt idx="3669">
                        <c:v>-5.3948417844092091</c:v>
                      </c:pt>
                      <c:pt idx="3670">
                        <c:v>-5.3654659826659667</c:v>
                      </c:pt>
                      <c:pt idx="3671">
                        <c:v>-5.1419653412713728</c:v>
                      </c:pt>
                      <c:pt idx="3672">
                        <c:v>-5.1631648281557432</c:v>
                      </c:pt>
                      <c:pt idx="3673">
                        <c:v>-5.180124417663194</c:v>
                      </c:pt>
                      <c:pt idx="3674">
                        <c:v>-5.1936920892691774</c:v>
                      </c:pt>
                      <c:pt idx="3675">
                        <c:v>-5.2045462265539868</c:v>
                      </c:pt>
                      <c:pt idx="3676">
                        <c:v>-5.2132295363817889</c:v>
                      </c:pt>
                      <c:pt idx="3677">
                        <c:v>-5.4201761842440987</c:v>
                      </c:pt>
                      <c:pt idx="3678">
                        <c:v>-5.3857335025339239</c:v>
                      </c:pt>
                      <c:pt idx="3679">
                        <c:v>-5.1581793571657499</c:v>
                      </c:pt>
                      <c:pt idx="3680">
                        <c:v>-5.1761360408711994</c:v>
                      </c:pt>
                      <c:pt idx="3681">
                        <c:v>-5.1905013878355817</c:v>
                      </c:pt>
                      <c:pt idx="3682">
                        <c:v>-5.401993665407133</c:v>
                      </c:pt>
                      <c:pt idx="3683">
                        <c:v>-5.3711874874643968</c:v>
                      </c:pt>
                      <c:pt idx="3684">
                        <c:v>-5.3465425451101396</c:v>
                      </c:pt>
                      <c:pt idx="3685">
                        <c:v>-5.9268265912267566</c:v>
                      </c:pt>
                      <c:pt idx="3686">
                        <c:v>-5.5910538281200388</c:v>
                      </c:pt>
                      <c:pt idx="3687">
                        <c:v>-5.3224356176346532</c:v>
                      </c:pt>
                      <c:pt idx="3688">
                        <c:v>-5.3075410492463675</c:v>
                      </c:pt>
                      <c:pt idx="3689">
                        <c:v>-5.2956253945357616</c:v>
                      </c:pt>
                      <c:pt idx="3690">
                        <c:v>-5.4860928707672656</c:v>
                      </c:pt>
                      <c:pt idx="3691">
                        <c:v>-5.4384668517524801</c:v>
                      </c:pt>
                      <c:pt idx="3692">
                        <c:v>-5.4003660365406745</c:v>
                      </c:pt>
                      <c:pt idx="3693">
                        <c:v>-5.5698853843712186</c:v>
                      </c:pt>
                      <c:pt idx="3694">
                        <c:v>-5.7055008626356312</c:v>
                      </c:pt>
                      <c:pt idx="3695">
                        <c:v>-5.4139932452471271</c:v>
                      </c:pt>
                      <c:pt idx="3696">
                        <c:v>-5.3807871513363921</c:v>
                      </c:pt>
                      <c:pt idx="3697">
                        <c:v>-5.5542222762077813</c:v>
                      </c:pt>
                      <c:pt idx="3698">
                        <c:v>-5.4929703761048927</c:v>
                      </c:pt>
                      <c:pt idx="3699">
                        <c:v>-5.2439688560225477</c:v>
                      </c:pt>
                      <c:pt idx="3700">
                        <c:v>-5.4447676399566944</c:v>
                      </c:pt>
                      <c:pt idx="3701">
                        <c:v>-5.6054066671040346</c:v>
                      </c:pt>
                      <c:pt idx="3702">
                        <c:v>-5.533917888821918</c:v>
                      </c:pt>
                      <c:pt idx="3703">
                        <c:v>-5.6767268661961907</c:v>
                      </c:pt>
                      <c:pt idx="3704">
                        <c:v>-5.7909740480956202</c:v>
                      </c:pt>
                      <c:pt idx="3705">
                        <c:v>-5.8823717936151638</c:v>
                      </c:pt>
                      <c:pt idx="3706">
                        <c:v>-5.9554899900307987</c:v>
                      </c:pt>
                      <c:pt idx="3707">
                        <c:v>-5.6139845471632839</c:v>
                      </c:pt>
                      <c:pt idx="3708">
                        <c:v>-5.5407801928692493</c:v>
                      </c:pt>
                      <c:pt idx="3709">
                        <c:v>-5.6822167094340443</c:v>
                      </c:pt>
                      <c:pt idx="3710">
                        <c:v>-5.5953659226858576</c:v>
                      </c:pt>
                      <c:pt idx="3711">
                        <c:v>-5.525885293287331</c:v>
                      </c:pt>
                      <c:pt idx="3712">
                        <c:v>-5.6703007897685325</c:v>
                      </c:pt>
                      <c:pt idx="3713">
                        <c:v>-5.7858331869534823</c:v>
                      </c:pt>
                      <c:pt idx="3714">
                        <c:v>-5.6782591047014535</c:v>
                      </c:pt>
                      <c:pt idx="3715">
                        <c:v>-5.5921998388998304</c:v>
                      </c:pt>
                      <c:pt idx="3716">
                        <c:v>-5.923352426258532</c:v>
                      </c:pt>
                      <c:pt idx="3717">
                        <c:v>-6.3882744961454705</c:v>
                      </c:pt>
                      <c:pt idx="3718">
                        <c:v>-5.9602121520550213</c:v>
                      </c:pt>
                      <c:pt idx="3719">
                        <c:v>-6.017762276782662</c:v>
                      </c:pt>
                      <c:pt idx="3720">
                        <c:v>-6.0638023765648086</c:v>
                      </c:pt>
                      <c:pt idx="3721">
                        <c:v>-6.1006344563904804</c:v>
                      </c:pt>
                      <c:pt idx="3722">
                        <c:v>-6.1301001202510292</c:v>
                      </c:pt>
                      <c:pt idx="3723">
                        <c:v>-5.9536726513394456</c:v>
                      </c:pt>
                      <c:pt idx="3724">
                        <c:v>-5.8125306762102014</c:v>
                      </c:pt>
                      <c:pt idx="3725">
                        <c:v>-6.0996170961067833</c:v>
                      </c:pt>
                      <c:pt idx="3726">
                        <c:v>-5.929286232024026</c:v>
                      </c:pt>
                      <c:pt idx="3727">
                        <c:v>-5.9930215407578658</c:v>
                      </c:pt>
                      <c:pt idx="3728">
                        <c:v>-6.0440097877449261</c:v>
                      </c:pt>
                      <c:pt idx="3729">
                        <c:v>-5.8848003853345858</c:v>
                      </c:pt>
                      <c:pt idx="3730">
                        <c:v>-5.7574328634063363</c:v>
                      </c:pt>
                      <c:pt idx="3731">
                        <c:v>-5.6555388458637594</c:v>
                      </c:pt>
                      <c:pt idx="3732">
                        <c:v>-5.7740236318296638</c:v>
                      </c:pt>
                      <c:pt idx="3733">
                        <c:v>-5.8688114606023873</c:v>
                      </c:pt>
                      <c:pt idx="3734">
                        <c:v>-5.744641723620532</c:v>
                      </c:pt>
                      <c:pt idx="3735">
                        <c:v>-5.6453059340350933</c:v>
                      </c:pt>
                      <c:pt idx="3736">
                        <c:v>-5.7658373023667195</c:v>
                      </c:pt>
                      <c:pt idx="3737">
                        <c:v>-5.8622623970320547</c:v>
                      </c:pt>
                      <c:pt idx="3738">
                        <c:v>-5.9394024727643</c:v>
                      </c:pt>
                      <c:pt idx="3739">
                        <c:v>-5.6011145333500849</c:v>
                      </c:pt>
                      <c:pt idx="3740">
                        <c:v>-5.5304841818187356</c:v>
                      </c:pt>
                      <c:pt idx="3741">
                        <c:v>-5.673979900593622</c:v>
                      </c:pt>
                      <c:pt idx="3742">
                        <c:v>-5.388776475613497</c:v>
                      </c:pt>
                      <c:pt idx="3743">
                        <c:v>-5.3606137356294425</c:v>
                      </c:pt>
                      <c:pt idx="3744">
                        <c:v>-5.5380835436421876</c:v>
                      </c:pt>
                      <c:pt idx="3745">
                        <c:v>-5.4800593900524177</c:v>
                      </c:pt>
                      <c:pt idx="3746">
                        <c:v>-5.4336400671805336</c:v>
                      </c:pt>
                      <c:pt idx="3747">
                        <c:v>-5.5965046088830945</c:v>
                      </c:pt>
                      <c:pt idx="3748">
                        <c:v>-5.5267962422450978</c:v>
                      </c:pt>
                      <c:pt idx="3749">
                        <c:v>-6.2710295489346777</c:v>
                      </c:pt>
                      <c:pt idx="3750">
                        <c:v>-6.0664161942864325</c:v>
                      </c:pt>
                      <c:pt idx="3751">
                        <c:v>-5.7027255105677455</c:v>
                      </c:pt>
                      <c:pt idx="3752">
                        <c:v>-5.6117729635928413</c:v>
                      </c:pt>
                      <c:pt idx="3753">
                        <c:v>-5.739010926012952</c:v>
                      </c:pt>
                      <c:pt idx="3754">
                        <c:v>-5.6408012959489611</c:v>
                      </c:pt>
                      <c:pt idx="3755">
                        <c:v>-5.362233591897791</c:v>
                      </c:pt>
                      <c:pt idx="3756">
                        <c:v>-5.5393794286569005</c:v>
                      </c:pt>
                      <c:pt idx="3757">
                        <c:v>-5.2810960980641539</c:v>
                      </c:pt>
                      <c:pt idx="3758">
                        <c:v>-5.074469433589968</c:v>
                      </c:pt>
                      <c:pt idx="3759">
                        <c:v>-4.709168102010608</c:v>
                      </c:pt>
                      <c:pt idx="3760">
                        <c:v>-4.4169270367470972</c:v>
                      </c:pt>
                      <c:pt idx="3761">
                        <c:v>-3.9831341845363113</c:v>
                      </c:pt>
                      <c:pt idx="3762">
                        <c:v>-3.6360999027676826</c:v>
                      </c:pt>
                      <c:pt idx="3763">
                        <c:v>-3.5584724773527796</c:v>
                      </c:pt>
                      <c:pt idx="3764">
                        <c:v>-3.2963705370208913</c:v>
                      </c:pt>
                      <c:pt idx="3765">
                        <c:v>-3.286688984755358</c:v>
                      </c:pt>
                      <c:pt idx="3766">
                        <c:v>-3.078943742942954</c:v>
                      </c:pt>
                      <c:pt idx="3767">
                        <c:v>-3.1127475494930081</c:v>
                      </c:pt>
                      <c:pt idx="3768">
                        <c:v>-3.3397905947330173</c:v>
                      </c:pt>
                      <c:pt idx="3769">
                        <c:v>-3.5214250309250588</c:v>
                      </c:pt>
                      <c:pt idx="3770">
                        <c:v>-3.4667325798786806</c:v>
                      </c:pt>
                      <c:pt idx="3771">
                        <c:v>-3.2229786190416121</c:v>
                      </c:pt>
                      <c:pt idx="3772">
                        <c:v>-3.6279754503719346</c:v>
                      </c:pt>
                      <c:pt idx="3773">
                        <c:v>-3.5519729154361812</c:v>
                      </c:pt>
                      <c:pt idx="3774">
                        <c:v>-3.4911708874875558</c:v>
                      </c:pt>
                      <c:pt idx="3775">
                        <c:v>-3.6425292651286441</c:v>
                      </c:pt>
                      <c:pt idx="3776">
                        <c:v>-3.7636159672415488</c:v>
                      </c:pt>
                      <c:pt idx="3777">
                        <c:v>-3.6604853289318839</c:v>
                      </c:pt>
                      <c:pt idx="3778">
                        <c:v>-3.7779808182841066</c:v>
                      </c:pt>
                      <c:pt idx="3779">
                        <c:v>-3.6719772097659416</c:v>
                      </c:pt>
                      <c:pt idx="3780">
                        <c:v>-3.9871743229513754</c:v>
                      </c:pt>
                      <c:pt idx="3781">
                        <c:v>-4.4393320134997794</c:v>
                      </c:pt>
                      <c:pt idx="3782">
                        <c:v>-4.2010581659384343</c:v>
                      </c:pt>
                      <c:pt idx="3783">
                        <c:v>-4.010439087889381</c:v>
                      </c:pt>
                      <c:pt idx="3784">
                        <c:v>-4.257943825450127</c:v>
                      </c:pt>
                      <c:pt idx="3785">
                        <c:v>-4.0559476154987237</c:v>
                      </c:pt>
                      <c:pt idx="3786">
                        <c:v>-3.8943506475376353</c:v>
                      </c:pt>
                      <c:pt idx="3787">
                        <c:v>-3.9650730731687531</c:v>
                      </c:pt>
                      <c:pt idx="3788">
                        <c:v>-3.8216510136736588</c:v>
                      </c:pt>
                      <c:pt idx="3789">
                        <c:v>-3.7069133660775719</c:v>
                      </c:pt>
                      <c:pt idx="3790">
                        <c:v>-3.6151232480007138</c:v>
                      </c:pt>
                      <c:pt idx="3791">
                        <c:v>-3.7416911535391932</c:v>
                      </c:pt>
                      <c:pt idx="3792">
                        <c:v>-3.8429454779699768</c:v>
                      </c:pt>
                      <c:pt idx="3793">
                        <c:v>-3.5239489375146036</c:v>
                      </c:pt>
                      <c:pt idx="3794">
                        <c:v>-3.4687517051503391</c:v>
                      </c:pt>
                      <c:pt idx="3795">
                        <c:v>-3.4245939192588821</c:v>
                      </c:pt>
                      <c:pt idx="3796">
                        <c:v>-3.5892676905457392</c:v>
                      </c:pt>
                      <c:pt idx="3797">
                        <c:v>-3.7210067075752136</c:v>
                      </c:pt>
                      <c:pt idx="3798">
                        <c:v>-3.6263979211988158</c:v>
                      </c:pt>
                      <c:pt idx="3799">
                        <c:v>-3.7507108920976862</c:v>
                      </c:pt>
                      <c:pt idx="3800">
                        <c:v>-4.0501612688167938</c:v>
                      </c:pt>
                      <c:pt idx="3801">
                        <c:v>-3.88972157019208</c:v>
                      </c:pt>
                      <c:pt idx="3802">
                        <c:v>-3.7613698112922975</c:v>
                      </c:pt>
                      <c:pt idx="3803">
                        <c:v>-4.0586884041725284</c:v>
                      </c:pt>
                      <c:pt idx="3804">
                        <c:v>-3.8965432784766563</c:v>
                      </c:pt>
                      <c:pt idx="3805">
                        <c:v>-3.9668271779199245</c:v>
                      </c:pt>
                      <c:pt idx="3806">
                        <c:v>-4.2230542974745617</c:v>
                      </c:pt>
                      <c:pt idx="3807">
                        <c:v>-4.2280359931182829</c:v>
                      </c:pt>
                      <c:pt idx="3808">
                        <c:v>-4.4320213496333167</c:v>
                      </c:pt>
                      <c:pt idx="3809">
                        <c:v>-4.3952096348452869</c:v>
                      </c:pt>
                      <c:pt idx="3810">
                        <c:v>-4.3657602630148631</c:v>
                      </c:pt>
                      <c:pt idx="3811">
                        <c:v>-4.7422007655505354</c:v>
                      </c:pt>
                      <c:pt idx="3812">
                        <c:v>-4.843353167579096</c:v>
                      </c:pt>
                      <c:pt idx="3813">
                        <c:v>-4.9242750892018989</c:v>
                      </c:pt>
                      <c:pt idx="3814">
                        <c:v>-4.7890126265001527</c:v>
                      </c:pt>
                      <c:pt idx="3815">
                        <c:v>-4.8808026563387443</c:v>
                      </c:pt>
                      <c:pt idx="3816">
                        <c:v>-5.1542346802096404</c:v>
                      </c:pt>
                      <c:pt idx="3817">
                        <c:v>-4.7729802993063686</c:v>
                      </c:pt>
                      <c:pt idx="3818">
                        <c:v>-4.8679767945837398</c:v>
                      </c:pt>
                      <c:pt idx="3819">
                        <c:v>-4.9439739908056595</c:v>
                      </c:pt>
                      <c:pt idx="3820">
                        <c:v>-5.0047717477831952</c:v>
                      </c:pt>
                      <c:pt idx="3821">
                        <c:v>-4.8534099533652011</c:v>
                      </c:pt>
                      <c:pt idx="3822">
                        <c:v>-5.1323205178308058</c:v>
                      </c:pt>
                      <c:pt idx="3823">
                        <c:v>-5.1554489694032668</c:v>
                      </c:pt>
                      <c:pt idx="3824">
                        <c:v>-5.1739517306612584</c:v>
                      </c:pt>
                      <c:pt idx="3825">
                        <c:v>-4.9887539396676175</c:v>
                      </c:pt>
                      <c:pt idx="3826">
                        <c:v>-4.8405957068727048</c:v>
                      </c:pt>
                      <c:pt idx="3827">
                        <c:v>-4.9220691206367633</c:v>
                      </c:pt>
                      <c:pt idx="3828">
                        <c:v>-4.9872478516480783</c:v>
                      </c:pt>
                      <c:pt idx="3829">
                        <c:v>-4.8393908364570848</c:v>
                      </c:pt>
                      <c:pt idx="3830">
                        <c:v>-4.7211052243042673</c:v>
                      </c:pt>
                      <c:pt idx="3831">
                        <c:v>-5.0264767345820474</c:v>
                      </c:pt>
                      <c:pt idx="3832">
                        <c:v>-5.0707739428042373</c:v>
                      </c:pt>
                      <c:pt idx="3833">
                        <c:v>-5.1062117093820802</c:v>
                      </c:pt>
                      <c:pt idx="3834">
                        <c:v>-5.3345619226442977</c:v>
                      </c:pt>
                      <c:pt idx="3835">
                        <c:v>-5.117242093254049</c:v>
                      </c:pt>
                      <c:pt idx="3836">
                        <c:v>-5.1433862297419068</c:v>
                      </c:pt>
                      <c:pt idx="3837">
                        <c:v>-5.1643015389321931</c:v>
                      </c:pt>
                      <c:pt idx="3838">
                        <c:v>-4.9810337862843994</c:v>
                      </c:pt>
                      <c:pt idx="3839">
                        <c:v>-5.0344195841661872</c:v>
                      </c:pt>
                      <c:pt idx="3840">
                        <c:v>-5.0771282224715719</c:v>
                      </c:pt>
                      <c:pt idx="3841">
                        <c:v>-4.911295133115857</c:v>
                      </c:pt>
                      <c:pt idx="3842">
                        <c:v>-4.7786286616313305</c:v>
                      </c:pt>
                      <c:pt idx="3843">
                        <c:v>-4.872495484443732</c:v>
                      </c:pt>
                      <c:pt idx="3844">
                        <c:v>-4.9475889426935851</c:v>
                      </c:pt>
                      <c:pt idx="3845">
                        <c:v>-5.207663709293513</c:v>
                      </c:pt>
                      <c:pt idx="3846">
                        <c:v>-5.2157235225734553</c:v>
                      </c:pt>
                      <c:pt idx="3847">
                        <c:v>-5.2221713731974546</c:v>
                      </c:pt>
                      <c:pt idx="3848">
                        <c:v>-5.4273296536966313</c:v>
                      </c:pt>
                      <c:pt idx="3849">
                        <c:v>-5.3914562780959727</c:v>
                      </c:pt>
                      <c:pt idx="3850">
                        <c:v>-5.3627575776154686</c:v>
                      </c:pt>
                      <c:pt idx="3851">
                        <c:v>-5.5397986172310425</c:v>
                      </c:pt>
                      <c:pt idx="3852">
                        <c:v>-5.4814314489235016</c:v>
                      </c:pt>
                      <c:pt idx="3853">
                        <c:v>-5.4347377142774462</c:v>
                      </c:pt>
                      <c:pt idx="3854">
                        <c:v>-5.3973827265605792</c:v>
                      </c:pt>
                      <c:pt idx="3855">
                        <c:v>-5.5674987363871082</c:v>
                      </c:pt>
                      <c:pt idx="3856">
                        <c:v>-5.7035915442483542</c:v>
                      </c:pt>
                      <c:pt idx="3857">
                        <c:v>-5.2124657905372942</c:v>
                      </c:pt>
                      <c:pt idx="3858">
                        <c:v>-5.4195651875684803</c:v>
                      </c:pt>
                      <c:pt idx="3859">
                        <c:v>-5.7852447051934064</c:v>
                      </c:pt>
                      <c:pt idx="3860">
                        <c:v>-5.4777883192933245</c:v>
                      </c:pt>
                      <c:pt idx="3861">
                        <c:v>-5.4318232105733273</c:v>
                      </c:pt>
                      <c:pt idx="3862">
                        <c:v>-5.5950511235973295</c:v>
                      </c:pt>
                      <c:pt idx="3863">
                        <c:v>-5.5256334540164858</c:v>
                      </c:pt>
                      <c:pt idx="3864">
                        <c:v>-5.6700993183518449</c:v>
                      </c:pt>
                      <c:pt idx="3865">
                        <c:v>-5.5856720098201436</c:v>
                      </c:pt>
                      <c:pt idx="3866">
                        <c:v>-5.518130162994737</c:v>
                      </c:pt>
                      <c:pt idx="3867">
                        <c:v>-5.6640966855344459</c:v>
                      </c:pt>
                      <c:pt idx="3868">
                        <c:v>-5.5808699035662244</c:v>
                      </c:pt>
                      <c:pt idx="3869">
                        <c:v>-5.5142884779916699</c:v>
                      </c:pt>
                      <c:pt idx="3870">
                        <c:v>-5.4610233375320263</c:v>
                      </c:pt>
                      <c:pt idx="3871">
                        <c:v>-5.6184112251642659</c:v>
                      </c:pt>
                      <c:pt idx="3872">
                        <c:v>-5.7443215352700463</c:v>
                      </c:pt>
                      <c:pt idx="3873">
                        <c:v>-5.4450497833546478</c:v>
                      </c:pt>
                      <c:pt idx="3874">
                        <c:v>-5.6056323818223746</c:v>
                      </c:pt>
                      <c:pt idx="3875">
                        <c:v>-5.5340984605965673</c:v>
                      </c:pt>
                      <c:pt idx="3876">
                        <c:v>-5.2768713236158646</c:v>
                      </c:pt>
                      <c:pt idx="3877">
                        <c:v>-5.4710896140313707</c:v>
                      </c:pt>
                      <c:pt idx="3878">
                        <c:v>-5.6264642463637529</c:v>
                      </c:pt>
                      <c:pt idx="3879">
                        <c:v>-5.5507639522296017</c:v>
                      </c:pt>
                      <c:pt idx="3880">
                        <c:v>-5.4902037169222808</c:v>
                      </c:pt>
                      <c:pt idx="3881">
                        <c:v>-5.4417555286764241</c:v>
                      </c:pt>
                      <c:pt idx="3882">
                        <c:v>-5.4029969780797842</c:v>
                      </c:pt>
                      <c:pt idx="3883">
                        <c:v>-5.5719901376024836</c:v>
                      </c:pt>
                      <c:pt idx="3884">
                        <c:v>-5.5071846652206773</c:v>
                      </c:pt>
                      <c:pt idx="3885">
                        <c:v>-5.255340287315164</c:v>
                      </c:pt>
                      <c:pt idx="3886">
                        <c:v>-5.8538647849907761</c:v>
                      </c:pt>
                      <c:pt idx="3887">
                        <c:v>-5.9326843831312885</c:v>
                      </c:pt>
                      <c:pt idx="3888">
                        <c:v>-5.595740061643653</c:v>
                      </c:pt>
                      <c:pt idx="3889">
                        <c:v>-5.5261846044535901</c:v>
                      </c:pt>
                      <c:pt idx="3890">
                        <c:v>-5.6705402387015056</c:v>
                      </c:pt>
                      <c:pt idx="3891">
                        <c:v>-5.7860247460998835</c:v>
                      </c:pt>
                      <c:pt idx="3892">
                        <c:v>-5.6784123520185972</c:v>
                      </c:pt>
                      <c:pt idx="3893">
                        <c:v>-5.7923224367535227</c:v>
                      </c:pt>
                      <c:pt idx="3894">
                        <c:v>-5.6834505045414403</c:v>
                      </c:pt>
                      <c:pt idx="3895">
                        <c:v>-5.5963529587717744</c:v>
                      </c:pt>
                      <c:pt idx="3896">
                        <c:v>-5.7266749221560644</c:v>
                      </c:pt>
                      <c:pt idx="3897">
                        <c:v>-5.8309324928634965</c:v>
                      </c:pt>
                      <c:pt idx="3898">
                        <c:v>-5.7143385494294421</c:v>
                      </c:pt>
                      <c:pt idx="3899">
                        <c:v>-5.8210633946821986</c:v>
                      </c:pt>
                      <c:pt idx="3900">
                        <c:v>-5.7064432708844492</c:v>
                      </c:pt>
                      <c:pt idx="3901">
                        <c:v>-5.6147471718462043</c:v>
                      </c:pt>
                      <c:pt idx="3902">
                        <c:v>-5.7413902926156197</c:v>
                      </c:pt>
                      <c:pt idx="3903">
                        <c:v>-5.642704789231118</c:v>
                      </c:pt>
                      <c:pt idx="3904">
                        <c:v>-5.3637563865235052</c:v>
                      </c:pt>
                      <c:pt idx="3905">
                        <c:v>-5.540597664357449</c:v>
                      </c:pt>
                      <c:pt idx="3906">
                        <c:v>-5.6820706866246269</c:v>
                      </c:pt>
                      <c:pt idx="3907">
                        <c:v>-5.5952491044383237</c:v>
                      </c:pt>
                      <c:pt idx="3908">
                        <c:v>-5.5257918386892584</c:v>
                      </c:pt>
                      <c:pt idx="3909">
                        <c:v>-5.8702260260900516</c:v>
                      </c:pt>
                      <c:pt idx="3910">
                        <c:v>-5.5457733760106862</c:v>
                      </c:pt>
                      <c:pt idx="3911">
                        <c:v>-5.4862112559472394</c:v>
                      </c:pt>
                      <c:pt idx="3912">
                        <c:v>-5.4385615598964137</c:v>
                      </c:pt>
                      <c:pt idx="3913">
                        <c:v>-5.2004418030557531</c:v>
                      </c:pt>
                      <c:pt idx="3914">
                        <c:v>-5.6099459975832247</c:v>
                      </c:pt>
                      <c:pt idx="3915">
                        <c:v>-5.7375493532052246</c:v>
                      </c:pt>
                      <c:pt idx="3916">
                        <c:v>-5.4396320377027791</c:v>
                      </c:pt>
                      <c:pt idx="3917">
                        <c:v>-5.601298185300891</c:v>
                      </c:pt>
                      <c:pt idx="3918">
                        <c:v>-5.7306311033793804</c:v>
                      </c:pt>
                      <c:pt idx="3919">
                        <c:v>-5.4340974378421265</c:v>
                      </c:pt>
                      <c:pt idx="3920">
                        <c:v>-5.3968705054123234</c:v>
                      </c:pt>
                      <c:pt idx="3921">
                        <c:v>-5.3670889594685036</c:v>
                      </c:pt>
                      <c:pt idx="3922">
                        <c:v>-5.3432637227134023</c:v>
                      </c:pt>
                      <c:pt idx="3923">
                        <c:v>-5.5242035333093895</c:v>
                      </c:pt>
                      <c:pt idx="3924">
                        <c:v>-5.468955381786202</c:v>
                      </c:pt>
                      <c:pt idx="3925">
                        <c:v>-5.4247568605675838</c:v>
                      </c:pt>
                      <c:pt idx="3926">
                        <c:v>-5.5893980435927233</c:v>
                      </c:pt>
                      <c:pt idx="3927">
                        <c:v>-5.5211109900128008</c:v>
                      </c:pt>
                      <c:pt idx="3928">
                        <c:v>-5.4664813471488856</c:v>
                      </c:pt>
                      <c:pt idx="3929">
                        <c:v>-5.4227776328577306</c:v>
                      </c:pt>
                      <c:pt idx="3930">
                        <c:v>-5.5878146614248294</c:v>
                      </c:pt>
                      <c:pt idx="3931">
                        <c:v>-5.519844284278463</c:v>
                      </c:pt>
                      <c:pt idx="3932">
                        <c:v>-5.0654679825614153</c:v>
                      </c:pt>
                      <c:pt idx="3933">
                        <c:v>-5.1019669411877544</c:v>
                      </c:pt>
                      <c:pt idx="3934">
                        <c:v>-5.3311661080888371</c:v>
                      </c:pt>
                      <c:pt idx="3935">
                        <c:v>-5.1145254416097146</c:v>
                      </c:pt>
                      <c:pt idx="3936">
                        <c:v>-5.1412129084264393</c:v>
                      </c:pt>
                      <c:pt idx="3937">
                        <c:v>-5.1625628818797509</c:v>
                      </c:pt>
                      <c:pt idx="3938">
                        <c:v>-5.1796428606424456</c:v>
                      </c:pt>
                      <c:pt idx="3939">
                        <c:v>-5.5933068436526128</c:v>
                      </c:pt>
                      <c:pt idx="3940">
                        <c:v>-5.3242380300607124</c:v>
                      </c:pt>
                      <c:pt idx="3941">
                        <c:v>-5.5089829791872376</c:v>
                      </c:pt>
                      <c:pt idx="3942">
                        <c:v>-5.6567789384884577</c:v>
                      </c:pt>
                      <c:pt idx="3943">
                        <c:v>-5.5750157059293883</c:v>
                      </c:pt>
                      <c:pt idx="3944">
                        <c:v>-5.3096051198821215</c:v>
                      </c:pt>
                      <c:pt idx="3945">
                        <c:v>-5.2972766510443421</c:v>
                      </c:pt>
                      <c:pt idx="3946">
                        <c:v>-5.4874138759741413</c:v>
                      </c:pt>
                      <c:pt idx="3947">
                        <c:v>-5.2395236559179352</c:v>
                      </c:pt>
                      <c:pt idx="3948">
                        <c:v>-5.0412114798729704</c:v>
                      </c:pt>
                      <c:pt idx="3949">
                        <c:v>-5.0825617390369757</c:v>
                      </c:pt>
                      <c:pt idx="3950">
                        <c:v>-5.3156419463682596</c:v>
                      </c:pt>
                      <c:pt idx="3951">
                        <c:v>-5.3021061122332753</c:v>
                      </c:pt>
                      <c:pt idx="3952">
                        <c:v>-5.0912774449252538</c:v>
                      </c:pt>
                      <c:pt idx="3953">
                        <c:v>-5.1226145110788934</c:v>
                      </c:pt>
                      <c:pt idx="3954">
                        <c:v>-4.9476841640017142</c:v>
                      </c:pt>
                      <c:pt idx="3955">
                        <c:v>-5.0077398863400617</c:v>
                      </c:pt>
                      <c:pt idx="3956">
                        <c:v>-4.8557844642106716</c:v>
                      </c:pt>
                      <c:pt idx="3957">
                        <c:v>-4.7342201265071822</c:v>
                      </c:pt>
                      <c:pt idx="3958">
                        <c:v>-4.8369686563443679</c:v>
                      </c:pt>
                      <c:pt idx="3959">
                        <c:v>-4.7191674802141392</c:v>
                      </c:pt>
                      <c:pt idx="3960">
                        <c:v>-4.6249265393099108</c:v>
                      </c:pt>
                      <c:pt idx="3961">
                        <c:v>-5.1495337865865736</c:v>
                      </c:pt>
                      <c:pt idx="3962">
                        <c:v>-5.1692195844079265</c:v>
                      </c:pt>
                      <c:pt idx="3963">
                        <c:v>-4.7849682226649861</c:v>
                      </c:pt>
                      <c:pt idx="3964">
                        <c:v>-4.6775671332705997</c:v>
                      </c:pt>
                      <c:pt idx="3965">
                        <c:v>-4.7916462617551474</c:v>
                      </c:pt>
                      <c:pt idx="3966">
                        <c:v>-4.8829095645427856</c:v>
                      </c:pt>
                      <c:pt idx="3967">
                        <c:v>-4.9559202067728734</c:v>
                      </c:pt>
                      <c:pt idx="3968">
                        <c:v>-5.0143287205569891</c:v>
                      </c:pt>
                      <c:pt idx="3969">
                        <c:v>-5.0610555315842589</c:v>
                      </c:pt>
                      <c:pt idx="3970">
                        <c:v>-5.0984369804060066</c:v>
                      </c:pt>
                      <c:pt idx="3971">
                        <c:v>-4.9283421394634388</c:v>
                      </c:pt>
                      <c:pt idx="3972">
                        <c:v>-4.5922662667093732</c:v>
                      </c:pt>
                      <c:pt idx="3973">
                        <c:v>-4.9234055685061549</c:v>
                      </c:pt>
                      <c:pt idx="3974">
                        <c:v>-5.1883170099436029</c:v>
                      </c:pt>
                      <c:pt idx="3975">
                        <c:v>-4.8002461630935045</c:v>
                      </c:pt>
                      <c:pt idx="3976">
                        <c:v>-4.8897894856134485</c:v>
                      </c:pt>
                      <c:pt idx="3977">
                        <c:v>-5.1614241436294037</c:v>
                      </c:pt>
                      <c:pt idx="3978">
                        <c:v>-5.1787318700422134</c:v>
                      </c:pt>
                      <c:pt idx="3979">
                        <c:v>-4.9925780511724156</c:v>
                      </c:pt>
                      <c:pt idx="3980">
                        <c:v>-5.0436549960765547</c:v>
                      </c:pt>
                      <c:pt idx="3981">
                        <c:v>-5.2845165519999</c:v>
                      </c:pt>
                      <c:pt idx="3982">
                        <c:v>-5.2772057967385422</c:v>
                      </c:pt>
                      <c:pt idx="3983">
                        <c:v>-5.2713571925294787</c:v>
                      </c:pt>
                      <c:pt idx="3984">
                        <c:v>-5.0666783091622278</c:v>
                      </c:pt>
                      <c:pt idx="3985">
                        <c:v>-5.1029352024684727</c:v>
                      </c:pt>
                      <c:pt idx="3986">
                        <c:v>-5.131940717113423</c:v>
                      </c:pt>
                      <c:pt idx="3987">
                        <c:v>-4.7551451288293833</c:v>
                      </c:pt>
                      <c:pt idx="3988">
                        <c:v>-4.2537086582021288</c:v>
                      </c:pt>
                      <c:pt idx="3989">
                        <c:v>-4.0525594817003139</c:v>
                      </c:pt>
                      <c:pt idx="3990">
                        <c:v>-3.6916401404989188</c:v>
                      </c:pt>
                      <c:pt idx="3991">
                        <c:v>-3.0029046675377344</c:v>
                      </c:pt>
                      <c:pt idx="3992">
                        <c:v>-2.8519162891688552</c:v>
                      </c:pt>
                      <c:pt idx="3993">
                        <c:v>-2.7311255864737518</c:v>
                      </c:pt>
                      <c:pt idx="3994">
                        <c:v>-2.2344930243176009</c:v>
                      </c:pt>
                      <c:pt idx="3995">
                        <c:v>-2.0371869745927143</c:v>
                      </c:pt>
                      <c:pt idx="3996">
                        <c:v>-1.8793421348128163</c:v>
                      </c:pt>
                      <c:pt idx="3997">
                        <c:v>-1.7530662629889093</c:v>
                      </c:pt>
                      <c:pt idx="3998">
                        <c:v>-1.8520455655297496</c:v>
                      </c:pt>
                      <c:pt idx="3999">
                        <c:v>-1.7312290075624333</c:v>
                      </c:pt>
                      <c:pt idx="4000">
                        <c:v>-1.4345757611885688</c:v>
                      </c:pt>
                      <c:pt idx="4001">
                        <c:v>-1.397253164089534</c:v>
                      </c:pt>
                      <c:pt idx="4002">
                        <c:v>-1.3673950864102835</c:v>
                      </c:pt>
                      <c:pt idx="4003">
                        <c:v>-1.3435086242668604</c:v>
                      </c:pt>
                      <c:pt idx="4004">
                        <c:v>-1.1243994545521332</c:v>
                      </c:pt>
                      <c:pt idx="4005">
                        <c:v>-1.3491121187803401</c:v>
                      </c:pt>
                      <c:pt idx="4006">
                        <c:v>-1.3288822501629056</c:v>
                      </c:pt>
                      <c:pt idx="4007">
                        <c:v>-0.91269835526895804</c:v>
                      </c:pt>
                      <c:pt idx="4008">
                        <c:v>-0.97975123935384545</c:v>
                      </c:pt>
                      <c:pt idx="4009">
                        <c:v>-1.0333935466217099</c:v>
                      </c:pt>
                      <c:pt idx="4010">
                        <c:v>-0.8763073924359901</c:v>
                      </c:pt>
                      <c:pt idx="4011">
                        <c:v>-0.75063846908739151</c:v>
                      </c:pt>
                      <c:pt idx="4012">
                        <c:v>-0.85010333040855812</c:v>
                      </c:pt>
                      <c:pt idx="4013">
                        <c:v>-0.72967521946549141</c:v>
                      </c:pt>
                      <c:pt idx="4014">
                        <c:v>-1.033332730711038</c:v>
                      </c:pt>
                      <c:pt idx="4015">
                        <c:v>-0.87625873970745261</c:v>
                      </c:pt>
                      <c:pt idx="4016">
                        <c:v>-0.550599546904607</c:v>
                      </c:pt>
                      <c:pt idx="4017">
                        <c:v>-0.89007219266233051</c:v>
                      </c:pt>
                      <c:pt idx="4018">
                        <c:v>-0.76165030926853206</c:v>
                      </c:pt>
                      <c:pt idx="4019">
                        <c:v>-0.65891280255351603</c:v>
                      </c:pt>
                      <c:pt idx="4020">
                        <c:v>-0.77672279718149184</c:v>
                      </c:pt>
                      <c:pt idx="4021">
                        <c:v>-1.070970792883827</c:v>
                      </c:pt>
                      <c:pt idx="4022">
                        <c:v>-0.90636918944568379</c:v>
                      </c:pt>
                      <c:pt idx="4023">
                        <c:v>-0.97468790669518057</c:v>
                      </c:pt>
                      <c:pt idx="4024">
                        <c:v>-1.2293428804948121</c:v>
                      </c:pt>
                      <c:pt idx="4025">
                        <c:v>-1.433066859534506</c:v>
                      </c:pt>
                      <c:pt idx="4026">
                        <c:v>-1.3960460427662724</c:v>
                      </c:pt>
                      <c:pt idx="4027">
                        <c:v>-1.3664293893516515</c:v>
                      </c:pt>
                      <c:pt idx="4028">
                        <c:v>-1.5427360666199661</c:v>
                      </c:pt>
                      <c:pt idx="4029">
                        <c:v>-1.6837814084346405</c:v>
                      </c:pt>
                      <c:pt idx="4030">
                        <c:v>-1.5966176818863573</c:v>
                      </c:pt>
                      <c:pt idx="4031">
                        <c:v>-1.5268867006477649</c:v>
                      </c:pt>
                      <c:pt idx="4032">
                        <c:v>-1.6711019156568341</c:v>
                      </c:pt>
                      <c:pt idx="4033">
                        <c:v>-1.9864740876640781</c:v>
                      </c:pt>
                      <c:pt idx="4034">
                        <c:v>-1.8387718252699301</c:v>
                      </c:pt>
                      <c:pt idx="4035">
                        <c:v>-1.5206100153546345</c:v>
                      </c:pt>
                      <c:pt idx="4036">
                        <c:v>-1.8660805674223298</c:v>
                      </c:pt>
                      <c:pt idx="4037">
                        <c:v>-2.1424570090765087</c:v>
                      </c:pt>
                      <c:pt idx="4038">
                        <c:v>-1.9635581623998632</c:v>
                      </c:pt>
                      <c:pt idx="4039">
                        <c:v>-1.8204390850585241</c:v>
                      </c:pt>
                      <c:pt idx="4040">
                        <c:v>-1.7059438231854642</c:v>
                      </c:pt>
                      <c:pt idx="4041">
                        <c:v>-1.8143476136870049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4D-4DB2-A959-F3D232D8659C}"/>
                  </c:ext>
                </c:extLst>
              </c15:ser>
            </c15:filteredScatterSeries>
            <c15:filteredScatterSeries>
              <c15:ser>
                <c:idx val="1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54D-4DB2-A959-F3D232D8659C}"/>
                  </c:ext>
                </c:extLst>
              </c15:ser>
            </c15:filteredScatterSeries>
            <c15:filteredScatterSeries>
              <c15:ser>
                <c:idx val="2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54D-4DB2-A959-F3D232D8659C}"/>
                  </c:ext>
                </c:extLst>
              </c15:ser>
            </c15:filteredScatterSeries>
            <c15:filteredScatterSeries>
              <c15:ser>
                <c:idx val="3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54D-4DB2-A959-F3D232D8659C}"/>
                  </c:ext>
                </c:extLst>
              </c15:ser>
            </c15:filteredScatterSeries>
            <c15:filteredScatterSeries>
              <c15:ser>
                <c:idx val="4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296</c:v>
                      </c:pt>
                      <c:pt idx="1">
                        <c:v>296</c:v>
                      </c:pt>
                      <c:pt idx="2">
                        <c:v>295.60000000000002</c:v>
                      </c:pt>
                      <c:pt idx="3">
                        <c:v>295.88</c:v>
                      </c:pt>
                      <c:pt idx="4">
                        <c:v>295.904</c:v>
                      </c:pt>
                      <c:pt idx="5">
                        <c:v>295.92320000000001</c:v>
                      </c:pt>
                      <c:pt idx="6">
                        <c:v>295.93856</c:v>
                      </c:pt>
                      <c:pt idx="7">
                        <c:v>295.55084800000003</c:v>
                      </c:pt>
                      <c:pt idx="8">
                        <c:v>295.8406784</c:v>
                      </c:pt>
                      <c:pt idx="9">
                        <c:v>295.87254272000001</c:v>
                      </c:pt>
                      <c:pt idx="10">
                        <c:v>295.29803417600004</c:v>
                      </c:pt>
                      <c:pt idx="11">
                        <c:v>295.23842734080006</c:v>
                      </c:pt>
                      <c:pt idx="12">
                        <c:v>295.39074187264004</c:v>
                      </c:pt>
                      <c:pt idx="13">
                        <c:v>295.31259349811205</c:v>
                      </c:pt>
                      <c:pt idx="14">
                        <c:v>295.05007479848967</c:v>
                      </c:pt>
                      <c:pt idx="15">
                        <c:v>294.64005983879179</c:v>
                      </c:pt>
                      <c:pt idx="16">
                        <c:v>294.91204787103345</c:v>
                      </c:pt>
                      <c:pt idx="17">
                        <c:v>294.72963829682675</c:v>
                      </c:pt>
                      <c:pt idx="18">
                        <c:v>294.38371063746143</c:v>
                      </c:pt>
                      <c:pt idx="19">
                        <c:v>294.50696850996917</c:v>
                      </c:pt>
                      <c:pt idx="20">
                        <c:v>294.60557480797536</c:v>
                      </c:pt>
                      <c:pt idx="21">
                        <c:v>294.28445984638029</c:v>
                      </c:pt>
                      <c:pt idx="22">
                        <c:v>294.22756787710426</c:v>
                      </c:pt>
                      <c:pt idx="23">
                        <c:v>294.18205430168342</c:v>
                      </c:pt>
                      <c:pt idx="24">
                        <c:v>294.54564344134673</c:v>
                      </c:pt>
                      <c:pt idx="25">
                        <c:v>294.4365147530774</c:v>
                      </c:pt>
                      <c:pt idx="26">
                        <c:v>294.14921180246193</c:v>
                      </c:pt>
                      <c:pt idx="27">
                        <c:v>294.31936944196957</c:v>
                      </c:pt>
                      <c:pt idx="28">
                        <c:v>294.4554955535757</c:v>
                      </c:pt>
                      <c:pt idx="29">
                        <c:v>294.56439644286058</c:v>
                      </c:pt>
                      <c:pt idx="30">
                        <c:v>294.45151715428847</c:v>
                      </c:pt>
                      <c:pt idx="31">
                        <c:v>294.16121372343082</c:v>
                      </c:pt>
                      <c:pt idx="32">
                        <c:v>294.32897097874468</c:v>
                      </c:pt>
                      <c:pt idx="33">
                        <c:v>294.66317678299578</c:v>
                      </c:pt>
                      <c:pt idx="34">
                        <c:v>294.13054142639663</c:v>
                      </c:pt>
                      <c:pt idx="35">
                        <c:v>294.30443314111733</c:v>
                      </c:pt>
                      <c:pt idx="36">
                        <c:v>294.64354651289386</c:v>
                      </c:pt>
                      <c:pt idx="37">
                        <c:v>294.71483721031507</c:v>
                      </c:pt>
                      <c:pt idx="38">
                        <c:v>294.77186976825203</c:v>
                      </c:pt>
                      <c:pt idx="39">
                        <c:v>294.61749581460163</c:v>
                      </c:pt>
                      <c:pt idx="40">
                        <c:v>295.09399665168132</c:v>
                      </c:pt>
                      <c:pt idx="41">
                        <c:v>295.07519732134506</c:v>
                      </c:pt>
                      <c:pt idx="42">
                        <c:v>294.46015785707607</c:v>
                      </c:pt>
                      <c:pt idx="43">
                        <c:v>294.76812628566086</c:v>
                      </c:pt>
                      <c:pt idx="44">
                        <c:v>295.01450102852868</c:v>
                      </c:pt>
                      <c:pt idx="45">
                        <c:v>294.61160082282299</c:v>
                      </c:pt>
                      <c:pt idx="46">
                        <c:v>294.48928065825839</c:v>
                      </c:pt>
                      <c:pt idx="47">
                        <c:v>294.39142452660673</c:v>
                      </c:pt>
                      <c:pt idx="48">
                        <c:v>294.5131396212854</c:v>
                      </c:pt>
                      <c:pt idx="49">
                        <c:v>294.21051169702832</c:v>
                      </c:pt>
                      <c:pt idx="50">
                        <c:v>293.36840935762268</c:v>
                      </c:pt>
                      <c:pt idx="51">
                        <c:v>293.09472748609812</c:v>
                      </c:pt>
                      <c:pt idx="52">
                        <c:v>292.87578198887854</c:v>
                      </c:pt>
                      <c:pt idx="53">
                        <c:v>292.30062559110286</c:v>
                      </c:pt>
                      <c:pt idx="54">
                        <c:v>292.04050047288229</c:v>
                      </c:pt>
                      <c:pt idx="55">
                        <c:v>291.83240037830586</c:v>
                      </c:pt>
                      <c:pt idx="56">
                        <c:v>291.46592030264469</c:v>
                      </c:pt>
                      <c:pt idx="57">
                        <c:v>291.17273624211577</c:v>
                      </c:pt>
                      <c:pt idx="58">
                        <c:v>290.93818899369262</c:v>
                      </c:pt>
                      <c:pt idx="59">
                        <c:v>291.35055119495411</c:v>
                      </c:pt>
                      <c:pt idx="60">
                        <c:v>291.68044095596332</c:v>
                      </c:pt>
                      <c:pt idx="61">
                        <c:v>291.74435276477067</c:v>
                      </c:pt>
                      <c:pt idx="62">
                        <c:v>291.79548221181653</c:v>
                      </c:pt>
                      <c:pt idx="63">
                        <c:v>292.03638576945326</c:v>
                      </c:pt>
                      <c:pt idx="64">
                        <c:v>292.62910861556259</c:v>
                      </c:pt>
                      <c:pt idx="65">
                        <c:v>292.90328689245007</c:v>
                      </c:pt>
                      <c:pt idx="66">
                        <c:v>292.52262951396006</c:v>
                      </c:pt>
                      <c:pt idx="67">
                        <c:v>293.01810361116804</c:v>
                      </c:pt>
                      <c:pt idx="68">
                        <c:v>293.41448288893446</c:v>
                      </c:pt>
                      <c:pt idx="69">
                        <c:v>293.53158631114758</c:v>
                      </c:pt>
                      <c:pt idx="70">
                        <c:v>293.62526904891808</c:v>
                      </c:pt>
                      <c:pt idx="71">
                        <c:v>293.70021523913448</c:v>
                      </c:pt>
                      <c:pt idx="72">
                        <c:v>294.16017219130759</c:v>
                      </c:pt>
                      <c:pt idx="73">
                        <c:v>293.92813775304609</c:v>
                      </c:pt>
                      <c:pt idx="74">
                        <c:v>293.54251020243692</c:v>
                      </c:pt>
                      <c:pt idx="75">
                        <c:v>294.03400816194954</c:v>
                      </c:pt>
                      <c:pt idx="76">
                        <c:v>294.22720652955968</c:v>
                      </c:pt>
                      <c:pt idx="77">
                        <c:v>293.98176522364776</c:v>
                      </c:pt>
                      <c:pt idx="78">
                        <c:v>294.18541217891823</c:v>
                      </c:pt>
                      <c:pt idx="79">
                        <c:v>294.34832974313463</c:v>
                      </c:pt>
                      <c:pt idx="80">
                        <c:v>294.67866379450771</c:v>
                      </c:pt>
                      <c:pt idx="81">
                        <c:v>294.54293103560616</c:v>
                      </c:pt>
                      <c:pt idx="82">
                        <c:v>294.23434482848495</c:v>
                      </c:pt>
                      <c:pt idx="83">
                        <c:v>294.58747586278798</c:v>
                      </c:pt>
                      <c:pt idx="84">
                        <c:v>294.66998069023043</c:v>
                      </c:pt>
                      <c:pt idx="85">
                        <c:v>294.33598455218436</c:v>
                      </c:pt>
                      <c:pt idx="86">
                        <c:v>294.4687876417475</c:v>
                      </c:pt>
                      <c:pt idx="87">
                        <c:v>294.375030113398</c:v>
                      </c:pt>
                      <c:pt idx="88">
                        <c:v>294.5000240907184</c:v>
                      </c:pt>
                      <c:pt idx="89">
                        <c:v>294.60001927257474</c:v>
                      </c:pt>
                      <c:pt idx="90">
                        <c:v>294.2800154180598</c:v>
                      </c:pt>
                      <c:pt idx="91">
                        <c:v>294.62401233444785</c:v>
                      </c:pt>
                      <c:pt idx="92">
                        <c:v>294.6992098675583</c:v>
                      </c:pt>
                      <c:pt idx="93">
                        <c:v>294.35936789404667</c:v>
                      </c:pt>
                      <c:pt idx="94">
                        <c:v>294.28749431523732</c:v>
                      </c:pt>
                      <c:pt idx="95">
                        <c:v>294.62999545218986</c:v>
                      </c:pt>
                      <c:pt idx="96">
                        <c:v>294.70399636175193</c:v>
                      </c:pt>
                      <c:pt idx="97">
                        <c:v>294.76319708940156</c:v>
                      </c:pt>
                      <c:pt idx="98">
                        <c:v>294.41055767152125</c:v>
                      </c:pt>
                      <c:pt idx="99">
                        <c:v>294.92844613721701</c:v>
                      </c:pt>
                      <c:pt idx="100">
                        <c:v>295.1427569097736</c:v>
                      </c:pt>
                      <c:pt idx="101">
                        <c:v>294.71420552781888</c:v>
                      </c:pt>
                      <c:pt idx="102">
                        <c:v>294.97136442225514</c:v>
                      </c:pt>
                      <c:pt idx="103">
                        <c:v>295.17709153780413</c:v>
                      </c:pt>
                      <c:pt idx="104">
                        <c:v>295.34167323024332</c:v>
                      </c:pt>
                      <c:pt idx="105">
                        <c:v>295.07333858419469</c:v>
                      </c:pt>
                      <c:pt idx="106">
                        <c:v>294.85867086735578</c:v>
                      </c:pt>
                      <c:pt idx="107">
                        <c:v>295.08693669388464</c:v>
                      </c:pt>
                      <c:pt idx="108">
                        <c:v>295.06954935510771</c:v>
                      </c:pt>
                      <c:pt idx="109">
                        <c:v>294.65563948408618</c:v>
                      </c:pt>
                      <c:pt idx="110">
                        <c:v>294.92451158726897</c:v>
                      </c:pt>
                      <c:pt idx="111">
                        <c:v>295.1396092698152</c:v>
                      </c:pt>
                      <c:pt idx="112">
                        <c:v>294.91168741585216</c:v>
                      </c:pt>
                      <c:pt idx="113">
                        <c:v>294.52934993268173</c:v>
                      </c:pt>
                      <c:pt idx="114">
                        <c:v>294.02347994614536</c:v>
                      </c:pt>
                      <c:pt idx="115">
                        <c:v>293.81878395691632</c:v>
                      </c:pt>
                      <c:pt idx="116">
                        <c:v>293.25502716553308</c:v>
                      </c:pt>
                      <c:pt idx="117">
                        <c:v>292.40402173242649</c:v>
                      </c:pt>
                      <c:pt idx="118">
                        <c:v>291.9232173859412</c:v>
                      </c:pt>
                      <c:pt idx="119">
                        <c:v>291.33857390875295</c:v>
                      </c:pt>
                      <c:pt idx="120">
                        <c:v>291.07085912700234</c:v>
                      </c:pt>
                      <c:pt idx="121">
                        <c:v>290.4566873016019</c:v>
                      </c:pt>
                      <c:pt idx="122">
                        <c:v>289.56534984128155</c:v>
                      </c:pt>
                      <c:pt idx="123">
                        <c:v>289.65227987302524</c:v>
                      </c:pt>
                      <c:pt idx="124">
                        <c:v>289.32182389842023</c:v>
                      </c:pt>
                      <c:pt idx="125">
                        <c:v>288.6574591187362</c:v>
                      </c:pt>
                      <c:pt idx="126">
                        <c:v>288.72596729498895</c:v>
                      </c:pt>
                      <c:pt idx="127">
                        <c:v>288.58077383599118</c:v>
                      </c:pt>
                      <c:pt idx="128">
                        <c:v>288.26461906879297</c:v>
                      </c:pt>
                      <c:pt idx="129">
                        <c:v>287.61169525503442</c:v>
                      </c:pt>
                      <c:pt idx="130">
                        <c:v>287.28935620402757</c:v>
                      </c:pt>
                      <c:pt idx="131">
                        <c:v>287.83148496322207</c:v>
                      </c:pt>
                      <c:pt idx="132">
                        <c:v>287.46518797057769</c:v>
                      </c:pt>
                      <c:pt idx="133">
                        <c:v>286.9721503764622</c:v>
                      </c:pt>
                      <c:pt idx="134">
                        <c:v>287.17772030116976</c:v>
                      </c:pt>
                      <c:pt idx="135">
                        <c:v>287.34217624093583</c:v>
                      </c:pt>
                      <c:pt idx="136">
                        <c:v>287.0737409927487</c:v>
                      </c:pt>
                      <c:pt idx="137">
                        <c:v>287.05899279419896</c:v>
                      </c:pt>
                      <c:pt idx="138">
                        <c:v>286.84719423535915</c:v>
                      </c:pt>
                      <c:pt idx="139">
                        <c:v>286.87775538828737</c:v>
                      </c:pt>
                      <c:pt idx="140">
                        <c:v>286.90220431062994</c:v>
                      </c:pt>
                      <c:pt idx="141">
                        <c:v>286.52176344850398</c:v>
                      </c:pt>
                      <c:pt idx="142">
                        <c:v>287.01741075880318</c:v>
                      </c:pt>
                      <c:pt idx="143">
                        <c:v>287.01392860704254</c:v>
                      </c:pt>
                      <c:pt idx="144">
                        <c:v>286.81114288563407</c:v>
                      </c:pt>
                      <c:pt idx="145">
                        <c:v>286.84891430850723</c:v>
                      </c:pt>
                      <c:pt idx="146">
                        <c:v>286.6791314468058</c:v>
                      </c:pt>
                      <c:pt idx="147">
                        <c:v>286.74330515744464</c:v>
                      </c:pt>
                      <c:pt idx="148">
                        <c:v>286.79464412595576</c:v>
                      </c:pt>
                      <c:pt idx="149">
                        <c:v>286.23571530076464</c:v>
                      </c:pt>
                      <c:pt idx="150">
                        <c:v>286.38857224061172</c:v>
                      </c:pt>
                      <c:pt idx="151">
                        <c:v>286.51085779248939</c:v>
                      </c:pt>
                      <c:pt idx="152">
                        <c:v>286.40868623399155</c:v>
                      </c:pt>
                      <c:pt idx="153">
                        <c:v>286.52694898719324</c:v>
                      </c:pt>
                      <c:pt idx="154">
                        <c:v>286.2215591897546</c:v>
                      </c:pt>
                      <c:pt idx="155">
                        <c:v>286.3772473518037</c:v>
                      </c:pt>
                      <c:pt idx="156">
                        <c:v>286.30179788144295</c:v>
                      </c:pt>
                      <c:pt idx="157">
                        <c:v>285.84143830515438</c:v>
                      </c:pt>
                      <c:pt idx="158">
                        <c:v>285.87315064412354</c:v>
                      </c:pt>
                      <c:pt idx="159">
                        <c:v>286.09852051529884</c:v>
                      </c:pt>
                      <c:pt idx="160">
                        <c:v>285.87881641223908</c:v>
                      </c:pt>
                      <c:pt idx="161">
                        <c:v>285.70305312979127</c:v>
                      </c:pt>
                      <c:pt idx="162">
                        <c:v>285.76244250383303</c:v>
                      </c:pt>
                      <c:pt idx="163">
                        <c:v>286.00995400306647</c:v>
                      </c:pt>
                      <c:pt idx="164">
                        <c:v>286.0079632024532</c:v>
                      </c:pt>
                      <c:pt idx="165">
                        <c:v>285.60637056196259</c:v>
                      </c:pt>
                      <c:pt idx="166">
                        <c:v>285.88509644957009</c:v>
                      </c:pt>
                      <c:pt idx="167">
                        <c:v>285.70807715965611</c:v>
                      </c:pt>
                      <c:pt idx="168">
                        <c:v>285.36646172772492</c:v>
                      </c:pt>
                      <c:pt idx="169">
                        <c:v>285.09316938217995</c:v>
                      </c:pt>
                      <c:pt idx="170">
                        <c:v>285.27453550574398</c:v>
                      </c:pt>
                      <c:pt idx="171">
                        <c:v>285.41962840459519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54D-4DB2-A959-F3D232D8659C}"/>
                  </c:ext>
                </c:extLst>
              </c15:ser>
            </c15:filteredScatterSeries>
          </c:ext>
        </c:extLst>
      </c:scatterChart>
      <c:valAx>
        <c:axId val="50325786"/>
        <c:scaling>
          <c:orientation val="minMax"/>
          <c:max val="12"/>
          <c:min val="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1386540"/>
        <c:crosses val="autoZero"/>
        <c:crossBetween val="midCat"/>
      </c:valAx>
      <c:valAx>
        <c:axId val="51386540"/>
        <c:scaling>
          <c:orientation val="minMax"/>
          <c:min val="28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419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5032578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2)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'mix3'!$E$1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'mix3'!$E$2:$E$1848</c:f>
              <c:numCache>
                <c:formatCode>General</c:formatCode>
                <c:ptCount val="1847"/>
                <c:pt idx="0">
                  <c:v>400</c:v>
                </c:pt>
                <c:pt idx="1">
                  <c:v>402</c:v>
                </c:pt>
                <c:pt idx="2">
                  <c:v>402</c:v>
                </c:pt>
                <c:pt idx="3">
                  <c:v>403</c:v>
                </c:pt>
                <c:pt idx="4">
                  <c:v>401</c:v>
                </c:pt>
                <c:pt idx="5">
                  <c:v>400</c:v>
                </c:pt>
                <c:pt idx="6">
                  <c:v>402</c:v>
                </c:pt>
                <c:pt idx="7">
                  <c:v>402</c:v>
                </c:pt>
                <c:pt idx="8">
                  <c:v>403</c:v>
                </c:pt>
                <c:pt idx="9">
                  <c:v>401</c:v>
                </c:pt>
                <c:pt idx="10">
                  <c:v>405</c:v>
                </c:pt>
                <c:pt idx="11">
                  <c:v>405</c:v>
                </c:pt>
                <c:pt idx="12">
                  <c:v>404</c:v>
                </c:pt>
                <c:pt idx="13">
                  <c:v>406</c:v>
                </c:pt>
                <c:pt idx="14">
                  <c:v>403</c:v>
                </c:pt>
                <c:pt idx="15">
                  <c:v>404</c:v>
                </c:pt>
                <c:pt idx="16">
                  <c:v>405</c:v>
                </c:pt>
                <c:pt idx="17">
                  <c:v>404</c:v>
                </c:pt>
                <c:pt idx="18">
                  <c:v>405</c:v>
                </c:pt>
                <c:pt idx="19">
                  <c:v>405</c:v>
                </c:pt>
                <c:pt idx="20">
                  <c:v>406</c:v>
                </c:pt>
                <c:pt idx="21">
                  <c:v>406</c:v>
                </c:pt>
                <c:pt idx="22">
                  <c:v>405</c:v>
                </c:pt>
                <c:pt idx="23">
                  <c:v>407</c:v>
                </c:pt>
                <c:pt idx="24">
                  <c:v>407</c:v>
                </c:pt>
                <c:pt idx="25">
                  <c:v>408</c:v>
                </c:pt>
                <c:pt idx="26">
                  <c:v>408</c:v>
                </c:pt>
                <c:pt idx="27">
                  <c:v>409</c:v>
                </c:pt>
                <c:pt idx="28">
                  <c:v>411</c:v>
                </c:pt>
                <c:pt idx="29">
                  <c:v>411</c:v>
                </c:pt>
                <c:pt idx="30">
                  <c:v>411</c:v>
                </c:pt>
                <c:pt idx="31">
                  <c:v>414</c:v>
                </c:pt>
                <c:pt idx="32">
                  <c:v>414</c:v>
                </c:pt>
                <c:pt idx="33">
                  <c:v>415</c:v>
                </c:pt>
                <c:pt idx="34">
                  <c:v>413</c:v>
                </c:pt>
                <c:pt idx="35">
                  <c:v>415</c:v>
                </c:pt>
                <c:pt idx="36">
                  <c:v>416</c:v>
                </c:pt>
                <c:pt idx="37">
                  <c:v>413</c:v>
                </c:pt>
                <c:pt idx="38">
                  <c:v>415</c:v>
                </c:pt>
                <c:pt idx="39">
                  <c:v>414</c:v>
                </c:pt>
                <c:pt idx="40">
                  <c:v>416</c:v>
                </c:pt>
                <c:pt idx="41">
                  <c:v>415</c:v>
                </c:pt>
                <c:pt idx="42">
                  <c:v>414</c:v>
                </c:pt>
                <c:pt idx="43">
                  <c:v>416</c:v>
                </c:pt>
                <c:pt idx="44">
                  <c:v>416</c:v>
                </c:pt>
                <c:pt idx="45">
                  <c:v>416</c:v>
                </c:pt>
                <c:pt idx="46">
                  <c:v>414</c:v>
                </c:pt>
                <c:pt idx="47">
                  <c:v>415</c:v>
                </c:pt>
                <c:pt idx="48">
                  <c:v>415</c:v>
                </c:pt>
                <c:pt idx="49">
                  <c:v>415</c:v>
                </c:pt>
                <c:pt idx="50">
                  <c:v>414</c:v>
                </c:pt>
                <c:pt idx="51">
                  <c:v>416</c:v>
                </c:pt>
                <c:pt idx="52">
                  <c:v>414</c:v>
                </c:pt>
                <c:pt idx="53">
                  <c:v>414</c:v>
                </c:pt>
                <c:pt idx="54">
                  <c:v>412</c:v>
                </c:pt>
                <c:pt idx="55">
                  <c:v>415</c:v>
                </c:pt>
                <c:pt idx="56">
                  <c:v>416</c:v>
                </c:pt>
                <c:pt idx="57">
                  <c:v>415</c:v>
                </c:pt>
                <c:pt idx="58">
                  <c:v>414</c:v>
                </c:pt>
                <c:pt idx="59">
                  <c:v>415</c:v>
                </c:pt>
                <c:pt idx="60">
                  <c:v>414</c:v>
                </c:pt>
                <c:pt idx="61">
                  <c:v>412</c:v>
                </c:pt>
                <c:pt idx="62">
                  <c:v>414</c:v>
                </c:pt>
                <c:pt idx="63">
                  <c:v>416</c:v>
                </c:pt>
                <c:pt idx="64">
                  <c:v>416</c:v>
                </c:pt>
                <c:pt idx="65">
                  <c:v>414</c:v>
                </c:pt>
                <c:pt idx="66">
                  <c:v>415</c:v>
                </c:pt>
                <c:pt idx="67">
                  <c:v>414</c:v>
                </c:pt>
                <c:pt idx="68">
                  <c:v>416</c:v>
                </c:pt>
                <c:pt idx="69">
                  <c:v>413</c:v>
                </c:pt>
                <c:pt idx="70">
                  <c:v>413</c:v>
                </c:pt>
                <c:pt idx="71">
                  <c:v>414</c:v>
                </c:pt>
                <c:pt idx="72">
                  <c:v>410</c:v>
                </c:pt>
                <c:pt idx="73">
                  <c:v>411</c:v>
                </c:pt>
                <c:pt idx="74">
                  <c:v>414</c:v>
                </c:pt>
                <c:pt idx="75">
                  <c:v>412</c:v>
                </c:pt>
                <c:pt idx="76">
                  <c:v>410</c:v>
                </c:pt>
                <c:pt idx="77">
                  <c:v>411</c:v>
                </c:pt>
                <c:pt idx="78">
                  <c:v>413</c:v>
                </c:pt>
                <c:pt idx="79">
                  <c:v>414</c:v>
                </c:pt>
                <c:pt idx="80">
                  <c:v>415</c:v>
                </c:pt>
                <c:pt idx="81">
                  <c:v>417</c:v>
                </c:pt>
                <c:pt idx="82">
                  <c:v>415</c:v>
                </c:pt>
                <c:pt idx="83">
                  <c:v>416</c:v>
                </c:pt>
                <c:pt idx="84">
                  <c:v>414</c:v>
                </c:pt>
                <c:pt idx="85">
                  <c:v>417</c:v>
                </c:pt>
                <c:pt idx="86">
                  <c:v>417</c:v>
                </c:pt>
                <c:pt idx="87">
                  <c:v>417</c:v>
                </c:pt>
                <c:pt idx="88">
                  <c:v>417</c:v>
                </c:pt>
                <c:pt idx="89">
                  <c:v>416</c:v>
                </c:pt>
                <c:pt idx="90">
                  <c:v>417</c:v>
                </c:pt>
                <c:pt idx="91">
                  <c:v>418</c:v>
                </c:pt>
                <c:pt idx="92">
                  <c:v>418</c:v>
                </c:pt>
                <c:pt idx="93">
                  <c:v>418</c:v>
                </c:pt>
                <c:pt idx="94">
                  <c:v>417</c:v>
                </c:pt>
                <c:pt idx="95">
                  <c:v>416</c:v>
                </c:pt>
                <c:pt idx="96">
                  <c:v>415</c:v>
                </c:pt>
                <c:pt idx="97">
                  <c:v>416</c:v>
                </c:pt>
                <c:pt idx="98">
                  <c:v>415</c:v>
                </c:pt>
                <c:pt idx="99">
                  <c:v>418</c:v>
                </c:pt>
                <c:pt idx="100">
                  <c:v>415</c:v>
                </c:pt>
                <c:pt idx="101">
                  <c:v>418</c:v>
                </c:pt>
                <c:pt idx="102">
                  <c:v>417</c:v>
                </c:pt>
                <c:pt idx="103">
                  <c:v>414</c:v>
                </c:pt>
                <c:pt idx="104">
                  <c:v>413</c:v>
                </c:pt>
                <c:pt idx="105">
                  <c:v>417</c:v>
                </c:pt>
                <c:pt idx="106">
                  <c:v>415</c:v>
                </c:pt>
                <c:pt idx="107">
                  <c:v>416</c:v>
                </c:pt>
                <c:pt idx="108">
                  <c:v>418</c:v>
                </c:pt>
                <c:pt idx="109">
                  <c:v>414</c:v>
                </c:pt>
                <c:pt idx="110">
                  <c:v>416</c:v>
                </c:pt>
                <c:pt idx="111">
                  <c:v>417</c:v>
                </c:pt>
                <c:pt idx="112">
                  <c:v>416</c:v>
                </c:pt>
                <c:pt idx="113">
                  <c:v>419</c:v>
                </c:pt>
                <c:pt idx="114">
                  <c:v>418</c:v>
                </c:pt>
                <c:pt idx="115">
                  <c:v>416</c:v>
                </c:pt>
                <c:pt idx="116">
                  <c:v>413</c:v>
                </c:pt>
                <c:pt idx="117">
                  <c:v>415</c:v>
                </c:pt>
                <c:pt idx="118">
                  <c:v>416</c:v>
                </c:pt>
                <c:pt idx="119">
                  <c:v>416</c:v>
                </c:pt>
                <c:pt idx="120">
                  <c:v>415</c:v>
                </c:pt>
                <c:pt idx="121">
                  <c:v>417</c:v>
                </c:pt>
                <c:pt idx="122">
                  <c:v>418</c:v>
                </c:pt>
                <c:pt idx="123">
                  <c:v>416</c:v>
                </c:pt>
                <c:pt idx="124">
                  <c:v>415</c:v>
                </c:pt>
                <c:pt idx="125">
                  <c:v>417</c:v>
                </c:pt>
                <c:pt idx="126">
                  <c:v>415</c:v>
                </c:pt>
                <c:pt idx="127">
                  <c:v>417</c:v>
                </c:pt>
                <c:pt idx="128">
                  <c:v>416</c:v>
                </c:pt>
                <c:pt idx="129">
                  <c:v>416</c:v>
                </c:pt>
                <c:pt idx="130">
                  <c:v>414</c:v>
                </c:pt>
                <c:pt idx="131">
                  <c:v>416</c:v>
                </c:pt>
                <c:pt idx="132">
                  <c:v>417</c:v>
                </c:pt>
                <c:pt idx="133">
                  <c:v>416</c:v>
                </c:pt>
                <c:pt idx="134">
                  <c:v>416</c:v>
                </c:pt>
                <c:pt idx="135">
                  <c:v>415</c:v>
                </c:pt>
                <c:pt idx="136">
                  <c:v>414</c:v>
                </c:pt>
                <c:pt idx="137">
                  <c:v>416</c:v>
                </c:pt>
                <c:pt idx="138">
                  <c:v>416</c:v>
                </c:pt>
                <c:pt idx="139">
                  <c:v>412</c:v>
                </c:pt>
                <c:pt idx="140">
                  <c:v>416</c:v>
                </c:pt>
                <c:pt idx="141">
                  <c:v>417</c:v>
                </c:pt>
                <c:pt idx="142">
                  <c:v>415</c:v>
                </c:pt>
                <c:pt idx="143">
                  <c:v>417</c:v>
                </c:pt>
                <c:pt idx="144">
                  <c:v>412</c:v>
                </c:pt>
                <c:pt idx="145">
                  <c:v>415</c:v>
                </c:pt>
                <c:pt idx="146">
                  <c:v>416</c:v>
                </c:pt>
                <c:pt idx="147">
                  <c:v>412</c:v>
                </c:pt>
                <c:pt idx="148">
                  <c:v>417</c:v>
                </c:pt>
                <c:pt idx="149">
                  <c:v>414</c:v>
                </c:pt>
                <c:pt idx="150">
                  <c:v>416</c:v>
                </c:pt>
                <c:pt idx="151">
                  <c:v>415</c:v>
                </c:pt>
                <c:pt idx="152">
                  <c:v>416</c:v>
                </c:pt>
                <c:pt idx="153">
                  <c:v>414</c:v>
                </c:pt>
                <c:pt idx="154">
                  <c:v>417</c:v>
                </c:pt>
                <c:pt idx="155">
                  <c:v>412</c:v>
                </c:pt>
                <c:pt idx="156">
                  <c:v>416</c:v>
                </c:pt>
                <c:pt idx="157">
                  <c:v>416</c:v>
                </c:pt>
                <c:pt idx="158">
                  <c:v>417</c:v>
                </c:pt>
                <c:pt idx="159">
                  <c:v>417</c:v>
                </c:pt>
                <c:pt idx="160">
                  <c:v>412</c:v>
                </c:pt>
                <c:pt idx="161">
                  <c:v>413</c:v>
                </c:pt>
                <c:pt idx="162">
                  <c:v>416</c:v>
                </c:pt>
                <c:pt idx="163">
                  <c:v>416</c:v>
                </c:pt>
                <c:pt idx="164">
                  <c:v>410</c:v>
                </c:pt>
                <c:pt idx="165">
                  <c:v>417</c:v>
                </c:pt>
                <c:pt idx="166">
                  <c:v>416</c:v>
                </c:pt>
                <c:pt idx="167">
                  <c:v>413</c:v>
                </c:pt>
                <c:pt idx="168">
                  <c:v>414</c:v>
                </c:pt>
                <c:pt idx="169">
                  <c:v>415</c:v>
                </c:pt>
                <c:pt idx="170">
                  <c:v>414</c:v>
                </c:pt>
                <c:pt idx="171">
                  <c:v>414</c:v>
                </c:pt>
                <c:pt idx="172">
                  <c:v>415</c:v>
                </c:pt>
                <c:pt idx="173">
                  <c:v>416</c:v>
                </c:pt>
                <c:pt idx="174">
                  <c:v>415</c:v>
                </c:pt>
                <c:pt idx="175">
                  <c:v>412</c:v>
                </c:pt>
                <c:pt idx="176">
                  <c:v>415</c:v>
                </c:pt>
                <c:pt idx="177">
                  <c:v>415</c:v>
                </c:pt>
                <c:pt idx="178">
                  <c:v>415</c:v>
                </c:pt>
                <c:pt idx="179">
                  <c:v>414</c:v>
                </c:pt>
                <c:pt idx="180">
                  <c:v>414</c:v>
                </c:pt>
                <c:pt idx="181">
                  <c:v>415</c:v>
                </c:pt>
                <c:pt idx="182">
                  <c:v>415</c:v>
                </c:pt>
                <c:pt idx="183">
                  <c:v>415</c:v>
                </c:pt>
                <c:pt idx="184">
                  <c:v>414</c:v>
                </c:pt>
                <c:pt idx="185">
                  <c:v>416</c:v>
                </c:pt>
                <c:pt idx="186">
                  <c:v>415</c:v>
                </c:pt>
                <c:pt idx="187">
                  <c:v>413</c:v>
                </c:pt>
                <c:pt idx="188">
                  <c:v>412</c:v>
                </c:pt>
                <c:pt idx="189">
                  <c:v>416</c:v>
                </c:pt>
                <c:pt idx="190">
                  <c:v>415</c:v>
                </c:pt>
                <c:pt idx="191">
                  <c:v>414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413</c:v>
                </c:pt>
                <c:pt idx="196">
                  <c:v>413</c:v>
                </c:pt>
                <c:pt idx="197">
                  <c:v>415</c:v>
                </c:pt>
                <c:pt idx="198">
                  <c:v>415</c:v>
                </c:pt>
                <c:pt idx="199">
                  <c:v>410</c:v>
                </c:pt>
                <c:pt idx="200">
                  <c:v>411</c:v>
                </c:pt>
                <c:pt idx="201">
                  <c:v>412</c:v>
                </c:pt>
                <c:pt idx="202">
                  <c:v>414</c:v>
                </c:pt>
                <c:pt idx="203">
                  <c:v>412</c:v>
                </c:pt>
                <c:pt idx="204">
                  <c:v>409</c:v>
                </c:pt>
                <c:pt idx="205">
                  <c:v>413</c:v>
                </c:pt>
                <c:pt idx="206">
                  <c:v>413</c:v>
                </c:pt>
                <c:pt idx="207">
                  <c:v>412</c:v>
                </c:pt>
                <c:pt idx="208">
                  <c:v>409</c:v>
                </c:pt>
                <c:pt idx="209">
                  <c:v>408</c:v>
                </c:pt>
                <c:pt idx="210">
                  <c:v>408</c:v>
                </c:pt>
                <c:pt idx="211">
                  <c:v>406</c:v>
                </c:pt>
                <c:pt idx="212">
                  <c:v>408</c:v>
                </c:pt>
                <c:pt idx="213">
                  <c:v>410</c:v>
                </c:pt>
                <c:pt idx="214">
                  <c:v>405</c:v>
                </c:pt>
                <c:pt idx="215">
                  <c:v>409</c:v>
                </c:pt>
                <c:pt idx="216">
                  <c:v>410</c:v>
                </c:pt>
                <c:pt idx="217">
                  <c:v>409</c:v>
                </c:pt>
                <c:pt idx="218">
                  <c:v>412</c:v>
                </c:pt>
                <c:pt idx="219">
                  <c:v>410</c:v>
                </c:pt>
                <c:pt idx="220">
                  <c:v>410</c:v>
                </c:pt>
                <c:pt idx="221">
                  <c:v>410</c:v>
                </c:pt>
                <c:pt idx="222">
                  <c:v>411</c:v>
                </c:pt>
                <c:pt idx="223">
                  <c:v>414</c:v>
                </c:pt>
                <c:pt idx="224">
                  <c:v>411</c:v>
                </c:pt>
                <c:pt idx="225">
                  <c:v>412</c:v>
                </c:pt>
                <c:pt idx="226">
                  <c:v>413</c:v>
                </c:pt>
                <c:pt idx="227">
                  <c:v>412</c:v>
                </c:pt>
                <c:pt idx="228">
                  <c:v>412</c:v>
                </c:pt>
                <c:pt idx="229">
                  <c:v>411</c:v>
                </c:pt>
                <c:pt idx="230">
                  <c:v>413</c:v>
                </c:pt>
                <c:pt idx="231">
                  <c:v>412</c:v>
                </c:pt>
                <c:pt idx="232">
                  <c:v>412</c:v>
                </c:pt>
                <c:pt idx="233">
                  <c:v>412</c:v>
                </c:pt>
                <c:pt idx="234">
                  <c:v>413</c:v>
                </c:pt>
                <c:pt idx="235">
                  <c:v>411</c:v>
                </c:pt>
                <c:pt idx="236">
                  <c:v>412</c:v>
                </c:pt>
                <c:pt idx="237">
                  <c:v>411</c:v>
                </c:pt>
                <c:pt idx="238">
                  <c:v>412</c:v>
                </c:pt>
                <c:pt idx="239">
                  <c:v>409</c:v>
                </c:pt>
                <c:pt idx="240">
                  <c:v>411</c:v>
                </c:pt>
                <c:pt idx="241">
                  <c:v>412</c:v>
                </c:pt>
                <c:pt idx="242">
                  <c:v>411</c:v>
                </c:pt>
                <c:pt idx="243">
                  <c:v>413</c:v>
                </c:pt>
                <c:pt idx="244">
                  <c:v>411</c:v>
                </c:pt>
                <c:pt idx="245">
                  <c:v>411</c:v>
                </c:pt>
                <c:pt idx="246">
                  <c:v>410</c:v>
                </c:pt>
                <c:pt idx="247">
                  <c:v>409</c:v>
                </c:pt>
                <c:pt idx="248">
                  <c:v>411</c:v>
                </c:pt>
                <c:pt idx="249">
                  <c:v>411</c:v>
                </c:pt>
                <c:pt idx="250">
                  <c:v>409</c:v>
                </c:pt>
                <c:pt idx="251">
                  <c:v>412</c:v>
                </c:pt>
                <c:pt idx="252">
                  <c:v>409</c:v>
                </c:pt>
                <c:pt idx="253">
                  <c:v>410</c:v>
                </c:pt>
                <c:pt idx="254">
                  <c:v>411</c:v>
                </c:pt>
                <c:pt idx="255">
                  <c:v>406</c:v>
                </c:pt>
                <c:pt idx="256">
                  <c:v>413</c:v>
                </c:pt>
                <c:pt idx="257">
                  <c:v>410</c:v>
                </c:pt>
                <c:pt idx="258">
                  <c:v>410</c:v>
                </c:pt>
                <c:pt idx="259">
                  <c:v>410</c:v>
                </c:pt>
                <c:pt idx="260">
                  <c:v>409</c:v>
                </c:pt>
                <c:pt idx="261">
                  <c:v>409</c:v>
                </c:pt>
                <c:pt idx="262">
                  <c:v>411</c:v>
                </c:pt>
                <c:pt idx="263">
                  <c:v>408</c:v>
                </c:pt>
                <c:pt idx="264">
                  <c:v>410</c:v>
                </c:pt>
                <c:pt idx="265">
                  <c:v>410</c:v>
                </c:pt>
                <c:pt idx="266">
                  <c:v>409</c:v>
                </c:pt>
                <c:pt idx="267">
                  <c:v>410</c:v>
                </c:pt>
                <c:pt idx="268">
                  <c:v>410</c:v>
                </c:pt>
                <c:pt idx="269">
                  <c:v>409</c:v>
                </c:pt>
                <c:pt idx="270">
                  <c:v>409</c:v>
                </c:pt>
                <c:pt idx="271">
                  <c:v>410</c:v>
                </c:pt>
                <c:pt idx="272">
                  <c:v>411</c:v>
                </c:pt>
                <c:pt idx="273">
                  <c:v>410</c:v>
                </c:pt>
                <c:pt idx="274">
                  <c:v>410</c:v>
                </c:pt>
                <c:pt idx="275">
                  <c:v>413</c:v>
                </c:pt>
                <c:pt idx="276">
                  <c:v>410</c:v>
                </c:pt>
                <c:pt idx="277">
                  <c:v>408</c:v>
                </c:pt>
                <c:pt idx="278">
                  <c:v>409</c:v>
                </c:pt>
                <c:pt idx="279">
                  <c:v>408</c:v>
                </c:pt>
                <c:pt idx="280">
                  <c:v>410</c:v>
                </c:pt>
                <c:pt idx="281">
                  <c:v>410</c:v>
                </c:pt>
                <c:pt idx="282">
                  <c:v>407</c:v>
                </c:pt>
                <c:pt idx="283">
                  <c:v>413</c:v>
                </c:pt>
                <c:pt idx="284">
                  <c:v>411</c:v>
                </c:pt>
                <c:pt idx="285">
                  <c:v>409</c:v>
                </c:pt>
                <c:pt idx="286">
                  <c:v>407</c:v>
                </c:pt>
                <c:pt idx="287">
                  <c:v>409</c:v>
                </c:pt>
                <c:pt idx="288">
                  <c:v>410</c:v>
                </c:pt>
                <c:pt idx="289">
                  <c:v>410</c:v>
                </c:pt>
                <c:pt idx="290">
                  <c:v>406</c:v>
                </c:pt>
                <c:pt idx="291">
                  <c:v>411</c:v>
                </c:pt>
                <c:pt idx="292">
                  <c:v>409</c:v>
                </c:pt>
                <c:pt idx="293">
                  <c:v>408</c:v>
                </c:pt>
                <c:pt idx="294">
                  <c:v>410</c:v>
                </c:pt>
                <c:pt idx="295">
                  <c:v>407</c:v>
                </c:pt>
                <c:pt idx="296">
                  <c:v>410</c:v>
                </c:pt>
                <c:pt idx="297">
                  <c:v>409</c:v>
                </c:pt>
                <c:pt idx="298">
                  <c:v>408</c:v>
                </c:pt>
                <c:pt idx="299">
                  <c:v>410</c:v>
                </c:pt>
                <c:pt idx="300">
                  <c:v>409</c:v>
                </c:pt>
                <c:pt idx="301">
                  <c:v>409</c:v>
                </c:pt>
                <c:pt idx="302">
                  <c:v>408</c:v>
                </c:pt>
                <c:pt idx="303">
                  <c:v>409</c:v>
                </c:pt>
                <c:pt idx="304">
                  <c:v>409</c:v>
                </c:pt>
                <c:pt idx="305">
                  <c:v>408</c:v>
                </c:pt>
                <c:pt idx="306">
                  <c:v>405</c:v>
                </c:pt>
                <c:pt idx="307">
                  <c:v>408</c:v>
                </c:pt>
                <c:pt idx="308">
                  <c:v>410</c:v>
                </c:pt>
                <c:pt idx="309">
                  <c:v>405</c:v>
                </c:pt>
                <c:pt idx="310">
                  <c:v>406</c:v>
                </c:pt>
                <c:pt idx="311">
                  <c:v>408</c:v>
                </c:pt>
                <c:pt idx="312">
                  <c:v>408</c:v>
                </c:pt>
                <c:pt idx="313">
                  <c:v>408</c:v>
                </c:pt>
                <c:pt idx="314">
                  <c:v>409</c:v>
                </c:pt>
                <c:pt idx="315">
                  <c:v>409</c:v>
                </c:pt>
                <c:pt idx="316">
                  <c:v>409</c:v>
                </c:pt>
                <c:pt idx="317">
                  <c:v>409</c:v>
                </c:pt>
                <c:pt idx="318">
                  <c:v>409</c:v>
                </c:pt>
                <c:pt idx="319">
                  <c:v>408</c:v>
                </c:pt>
                <c:pt idx="320">
                  <c:v>408</c:v>
                </c:pt>
                <c:pt idx="321">
                  <c:v>407</c:v>
                </c:pt>
                <c:pt idx="322">
                  <c:v>408</c:v>
                </c:pt>
                <c:pt idx="323">
                  <c:v>409</c:v>
                </c:pt>
                <c:pt idx="324">
                  <c:v>409</c:v>
                </c:pt>
                <c:pt idx="325">
                  <c:v>407</c:v>
                </c:pt>
                <c:pt idx="326">
                  <c:v>409</c:v>
                </c:pt>
                <c:pt idx="327">
                  <c:v>408</c:v>
                </c:pt>
                <c:pt idx="328">
                  <c:v>409</c:v>
                </c:pt>
                <c:pt idx="329">
                  <c:v>408</c:v>
                </c:pt>
                <c:pt idx="330">
                  <c:v>408</c:v>
                </c:pt>
                <c:pt idx="331">
                  <c:v>409</c:v>
                </c:pt>
                <c:pt idx="332">
                  <c:v>408</c:v>
                </c:pt>
                <c:pt idx="333">
                  <c:v>408</c:v>
                </c:pt>
                <c:pt idx="334">
                  <c:v>408</c:v>
                </c:pt>
                <c:pt idx="335">
                  <c:v>409</c:v>
                </c:pt>
                <c:pt idx="336">
                  <c:v>407</c:v>
                </c:pt>
                <c:pt idx="337">
                  <c:v>407</c:v>
                </c:pt>
                <c:pt idx="338">
                  <c:v>407</c:v>
                </c:pt>
                <c:pt idx="339">
                  <c:v>408</c:v>
                </c:pt>
                <c:pt idx="340">
                  <c:v>407</c:v>
                </c:pt>
                <c:pt idx="341">
                  <c:v>407</c:v>
                </c:pt>
                <c:pt idx="342">
                  <c:v>409</c:v>
                </c:pt>
                <c:pt idx="343">
                  <c:v>408</c:v>
                </c:pt>
                <c:pt idx="344">
                  <c:v>409</c:v>
                </c:pt>
                <c:pt idx="345">
                  <c:v>407</c:v>
                </c:pt>
                <c:pt idx="346">
                  <c:v>407</c:v>
                </c:pt>
                <c:pt idx="347">
                  <c:v>409</c:v>
                </c:pt>
                <c:pt idx="348">
                  <c:v>408</c:v>
                </c:pt>
                <c:pt idx="349">
                  <c:v>408</c:v>
                </c:pt>
                <c:pt idx="350">
                  <c:v>408</c:v>
                </c:pt>
                <c:pt idx="351">
                  <c:v>409</c:v>
                </c:pt>
                <c:pt idx="352">
                  <c:v>408</c:v>
                </c:pt>
                <c:pt idx="353">
                  <c:v>406</c:v>
                </c:pt>
                <c:pt idx="354">
                  <c:v>408</c:v>
                </c:pt>
                <c:pt idx="355">
                  <c:v>408</c:v>
                </c:pt>
                <c:pt idx="356">
                  <c:v>409</c:v>
                </c:pt>
                <c:pt idx="357">
                  <c:v>406</c:v>
                </c:pt>
                <c:pt idx="358">
                  <c:v>408</c:v>
                </c:pt>
                <c:pt idx="359">
                  <c:v>409</c:v>
                </c:pt>
                <c:pt idx="360">
                  <c:v>409</c:v>
                </c:pt>
                <c:pt idx="361">
                  <c:v>408</c:v>
                </c:pt>
                <c:pt idx="362">
                  <c:v>409</c:v>
                </c:pt>
                <c:pt idx="363">
                  <c:v>408</c:v>
                </c:pt>
                <c:pt idx="364">
                  <c:v>410</c:v>
                </c:pt>
                <c:pt idx="365">
                  <c:v>410</c:v>
                </c:pt>
                <c:pt idx="366">
                  <c:v>410</c:v>
                </c:pt>
                <c:pt idx="367">
                  <c:v>411</c:v>
                </c:pt>
                <c:pt idx="368">
                  <c:v>410</c:v>
                </c:pt>
                <c:pt idx="369">
                  <c:v>409</c:v>
                </c:pt>
                <c:pt idx="370">
                  <c:v>410</c:v>
                </c:pt>
                <c:pt idx="371">
                  <c:v>410</c:v>
                </c:pt>
                <c:pt idx="372">
                  <c:v>411</c:v>
                </c:pt>
                <c:pt idx="373">
                  <c:v>410</c:v>
                </c:pt>
                <c:pt idx="374">
                  <c:v>415</c:v>
                </c:pt>
                <c:pt idx="375">
                  <c:v>416</c:v>
                </c:pt>
                <c:pt idx="376">
                  <c:v>416</c:v>
                </c:pt>
                <c:pt idx="377">
                  <c:v>417</c:v>
                </c:pt>
                <c:pt idx="378">
                  <c:v>418</c:v>
                </c:pt>
                <c:pt idx="379">
                  <c:v>419</c:v>
                </c:pt>
                <c:pt idx="380">
                  <c:v>417</c:v>
                </c:pt>
                <c:pt idx="381">
                  <c:v>419</c:v>
                </c:pt>
                <c:pt idx="382">
                  <c:v>421</c:v>
                </c:pt>
                <c:pt idx="383">
                  <c:v>420</c:v>
                </c:pt>
                <c:pt idx="384">
                  <c:v>421</c:v>
                </c:pt>
                <c:pt idx="385">
                  <c:v>420</c:v>
                </c:pt>
                <c:pt idx="386">
                  <c:v>421</c:v>
                </c:pt>
                <c:pt idx="387">
                  <c:v>422</c:v>
                </c:pt>
                <c:pt idx="388">
                  <c:v>421</c:v>
                </c:pt>
                <c:pt idx="389">
                  <c:v>422</c:v>
                </c:pt>
                <c:pt idx="390">
                  <c:v>422</c:v>
                </c:pt>
                <c:pt idx="391">
                  <c:v>422</c:v>
                </c:pt>
                <c:pt idx="392">
                  <c:v>421</c:v>
                </c:pt>
                <c:pt idx="393">
                  <c:v>421</c:v>
                </c:pt>
                <c:pt idx="394">
                  <c:v>422</c:v>
                </c:pt>
                <c:pt idx="395">
                  <c:v>422</c:v>
                </c:pt>
                <c:pt idx="396">
                  <c:v>419</c:v>
                </c:pt>
                <c:pt idx="397">
                  <c:v>420</c:v>
                </c:pt>
                <c:pt idx="398">
                  <c:v>423</c:v>
                </c:pt>
                <c:pt idx="399">
                  <c:v>422</c:v>
                </c:pt>
                <c:pt idx="400">
                  <c:v>423</c:v>
                </c:pt>
                <c:pt idx="401">
                  <c:v>422</c:v>
                </c:pt>
                <c:pt idx="402">
                  <c:v>422</c:v>
                </c:pt>
                <c:pt idx="403">
                  <c:v>422</c:v>
                </c:pt>
                <c:pt idx="404">
                  <c:v>421</c:v>
                </c:pt>
                <c:pt idx="405">
                  <c:v>421</c:v>
                </c:pt>
                <c:pt idx="406">
                  <c:v>423</c:v>
                </c:pt>
                <c:pt idx="407">
                  <c:v>422</c:v>
                </c:pt>
                <c:pt idx="408">
                  <c:v>422</c:v>
                </c:pt>
                <c:pt idx="409">
                  <c:v>421</c:v>
                </c:pt>
                <c:pt idx="410">
                  <c:v>422</c:v>
                </c:pt>
                <c:pt idx="411">
                  <c:v>421</c:v>
                </c:pt>
                <c:pt idx="412">
                  <c:v>421</c:v>
                </c:pt>
                <c:pt idx="413">
                  <c:v>422</c:v>
                </c:pt>
                <c:pt idx="414">
                  <c:v>422</c:v>
                </c:pt>
                <c:pt idx="415">
                  <c:v>423</c:v>
                </c:pt>
                <c:pt idx="416">
                  <c:v>419</c:v>
                </c:pt>
                <c:pt idx="417">
                  <c:v>421</c:v>
                </c:pt>
                <c:pt idx="418">
                  <c:v>422</c:v>
                </c:pt>
                <c:pt idx="419">
                  <c:v>422</c:v>
                </c:pt>
                <c:pt idx="420">
                  <c:v>422</c:v>
                </c:pt>
                <c:pt idx="421">
                  <c:v>422</c:v>
                </c:pt>
                <c:pt idx="422">
                  <c:v>424</c:v>
                </c:pt>
                <c:pt idx="423">
                  <c:v>424</c:v>
                </c:pt>
                <c:pt idx="424">
                  <c:v>422</c:v>
                </c:pt>
                <c:pt idx="425">
                  <c:v>424</c:v>
                </c:pt>
                <c:pt idx="426">
                  <c:v>424</c:v>
                </c:pt>
                <c:pt idx="427">
                  <c:v>424</c:v>
                </c:pt>
                <c:pt idx="428">
                  <c:v>425</c:v>
                </c:pt>
                <c:pt idx="429">
                  <c:v>424</c:v>
                </c:pt>
                <c:pt idx="430">
                  <c:v>425</c:v>
                </c:pt>
                <c:pt idx="431">
                  <c:v>423</c:v>
                </c:pt>
                <c:pt idx="432">
                  <c:v>423</c:v>
                </c:pt>
                <c:pt idx="433">
                  <c:v>425</c:v>
                </c:pt>
                <c:pt idx="434">
                  <c:v>424</c:v>
                </c:pt>
                <c:pt idx="435">
                  <c:v>424</c:v>
                </c:pt>
                <c:pt idx="436">
                  <c:v>423</c:v>
                </c:pt>
                <c:pt idx="437">
                  <c:v>423</c:v>
                </c:pt>
                <c:pt idx="438">
                  <c:v>424</c:v>
                </c:pt>
                <c:pt idx="439">
                  <c:v>423</c:v>
                </c:pt>
                <c:pt idx="440">
                  <c:v>423</c:v>
                </c:pt>
                <c:pt idx="441">
                  <c:v>424</c:v>
                </c:pt>
                <c:pt idx="442">
                  <c:v>423</c:v>
                </c:pt>
                <c:pt idx="443">
                  <c:v>424</c:v>
                </c:pt>
                <c:pt idx="444">
                  <c:v>422</c:v>
                </c:pt>
                <c:pt idx="445">
                  <c:v>423</c:v>
                </c:pt>
                <c:pt idx="446">
                  <c:v>424</c:v>
                </c:pt>
                <c:pt idx="447">
                  <c:v>423</c:v>
                </c:pt>
                <c:pt idx="448">
                  <c:v>421</c:v>
                </c:pt>
                <c:pt idx="449">
                  <c:v>424</c:v>
                </c:pt>
                <c:pt idx="450">
                  <c:v>423</c:v>
                </c:pt>
                <c:pt idx="451">
                  <c:v>423</c:v>
                </c:pt>
                <c:pt idx="452">
                  <c:v>422</c:v>
                </c:pt>
                <c:pt idx="453">
                  <c:v>424</c:v>
                </c:pt>
                <c:pt idx="454">
                  <c:v>422</c:v>
                </c:pt>
                <c:pt idx="455">
                  <c:v>422</c:v>
                </c:pt>
                <c:pt idx="456">
                  <c:v>422</c:v>
                </c:pt>
                <c:pt idx="457">
                  <c:v>422</c:v>
                </c:pt>
                <c:pt idx="458">
                  <c:v>423</c:v>
                </c:pt>
                <c:pt idx="459">
                  <c:v>421</c:v>
                </c:pt>
                <c:pt idx="460">
                  <c:v>418</c:v>
                </c:pt>
                <c:pt idx="461">
                  <c:v>422</c:v>
                </c:pt>
                <c:pt idx="462">
                  <c:v>422</c:v>
                </c:pt>
                <c:pt idx="463">
                  <c:v>421</c:v>
                </c:pt>
                <c:pt idx="464">
                  <c:v>421</c:v>
                </c:pt>
                <c:pt idx="465">
                  <c:v>422</c:v>
                </c:pt>
                <c:pt idx="466">
                  <c:v>421</c:v>
                </c:pt>
                <c:pt idx="467">
                  <c:v>419</c:v>
                </c:pt>
                <c:pt idx="468">
                  <c:v>421</c:v>
                </c:pt>
                <c:pt idx="469">
                  <c:v>421</c:v>
                </c:pt>
                <c:pt idx="470">
                  <c:v>421</c:v>
                </c:pt>
                <c:pt idx="471">
                  <c:v>422</c:v>
                </c:pt>
                <c:pt idx="472">
                  <c:v>420</c:v>
                </c:pt>
                <c:pt idx="473">
                  <c:v>421</c:v>
                </c:pt>
                <c:pt idx="474">
                  <c:v>421</c:v>
                </c:pt>
                <c:pt idx="475">
                  <c:v>420</c:v>
                </c:pt>
                <c:pt idx="476">
                  <c:v>420</c:v>
                </c:pt>
                <c:pt idx="477">
                  <c:v>421</c:v>
                </c:pt>
                <c:pt idx="478">
                  <c:v>420</c:v>
                </c:pt>
                <c:pt idx="479">
                  <c:v>418</c:v>
                </c:pt>
                <c:pt idx="480">
                  <c:v>420</c:v>
                </c:pt>
                <c:pt idx="481">
                  <c:v>421</c:v>
                </c:pt>
                <c:pt idx="482">
                  <c:v>419</c:v>
                </c:pt>
                <c:pt idx="483">
                  <c:v>418</c:v>
                </c:pt>
                <c:pt idx="484">
                  <c:v>421</c:v>
                </c:pt>
                <c:pt idx="485">
                  <c:v>421</c:v>
                </c:pt>
                <c:pt idx="486">
                  <c:v>420</c:v>
                </c:pt>
                <c:pt idx="487">
                  <c:v>420</c:v>
                </c:pt>
                <c:pt idx="488">
                  <c:v>419</c:v>
                </c:pt>
                <c:pt idx="489">
                  <c:v>420</c:v>
                </c:pt>
                <c:pt idx="490">
                  <c:v>420</c:v>
                </c:pt>
                <c:pt idx="491">
                  <c:v>419</c:v>
                </c:pt>
                <c:pt idx="492">
                  <c:v>420</c:v>
                </c:pt>
                <c:pt idx="493">
                  <c:v>420</c:v>
                </c:pt>
                <c:pt idx="494">
                  <c:v>419</c:v>
                </c:pt>
                <c:pt idx="495">
                  <c:v>418</c:v>
                </c:pt>
                <c:pt idx="496">
                  <c:v>419</c:v>
                </c:pt>
                <c:pt idx="497">
                  <c:v>420</c:v>
                </c:pt>
                <c:pt idx="498">
                  <c:v>420</c:v>
                </c:pt>
                <c:pt idx="499">
                  <c:v>421</c:v>
                </c:pt>
                <c:pt idx="500">
                  <c:v>420</c:v>
                </c:pt>
                <c:pt idx="501">
                  <c:v>420</c:v>
                </c:pt>
                <c:pt idx="502">
                  <c:v>419</c:v>
                </c:pt>
                <c:pt idx="503">
                  <c:v>419</c:v>
                </c:pt>
                <c:pt idx="504">
                  <c:v>419</c:v>
                </c:pt>
                <c:pt idx="505">
                  <c:v>419</c:v>
                </c:pt>
                <c:pt idx="506">
                  <c:v>417</c:v>
                </c:pt>
                <c:pt idx="507">
                  <c:v>419</c:v>
                </c:pt>
                <c:pt idx="508">
                  <c:v>419</c:v>
                </c:pt>
                <c:pt idx="509">
                  <c:v>420</c:v>
                </c:pt>
                <c:pt idx="510">
                  <c:v>417</c:v>
                </c:pt>
                <c:pt idx="511">
                  <c:v>419</c:v>
                </c:pt>
                <c:pt idx="512">
                  <c:v>419</c:v>
                </c:pt>
                <c:pt idx="513">
                  <c:v>419</c:v>
                </c:pt>
                <c:pt idx="514">
                  <c:v>420</c:v>
                </c:pt>
                <c:pt idx="515">
                  <c:v>419</c:v>
                </c:pt>
                <c:pt idx="516">
                  <c:v>420</c:v>
                </c:pt>
                <c:pt idx="517">
                  <c:v>420</c:v>
                </c:pt>
                <c:pt idx="518">
                  <c:v>418</c:v>
                </c:pt>
                <c:pt idx="519">
                  <c:v>418</c:v>
                </c:pt>
                <c:pt idx="520">
                  <c:v>419</c:v>
                </c:pt>
                <c:pt idx="521">
                  <c:v>419</c:v>
                </c:pt>
                <c:pt idx="522">
                  <c:v>419</c:v>
                </c:pt>
                <c:pt idx="523">
                  <c:v>417</c:v>
                </c:pt>
                <c:pt idx="524">
                  <c:v>420</c:v>
                </c:pt>
                <c:pt idx="525">
                  <c:v>419</c:v>
                </c:pt>
                <c:pt idx="526">
                  <c:v>419</c:v>
                </c:pt>
                <c:pt idx="527">
                  <c:v>420</c:v>
                </c:pt>
                <c:pt idx="528">
                  <c:v>419</c:v>
                </c:pt>
                <c:pt idx="529">
                  <c:v>420</c:v>
                </c:pt>
                <c:pt idx="530">
                  <c:v>419</c:v>
                </c:pt>
                <c:pt idx="531">
                  <c:v>418</c:v>
                </c:pt>
                <c:pt idx="532">
                  <c:v>420</c:v>
                </c:pt>
                <c:pt idx="533">
                  <c:v>420</c:v>
                </c:pt>
                <c:pt idx="534">
                  <c:v>418</c:v>
                </c:pt>
                <c:pt idx="535">
                  <c:v>419</c:v>
                </c:pt>
                <c:pt idx="536">
                  <c:v>419</c:v>
                </c:pt>
                <c:pt idx="537">
                  <c:v>420</c:v>
                </c:pt>
                <c:pt idx="538">
                  <c:v>418</c:v>
                </c:pt>
                <c:pt idx="539">
                  <c:v>417</c:v>
                </c:pt>
                <c:pt idx="540">
                  <c:v>420</c:v>
                </c:pt>
                <c:pt idx="541">
                  <c:v>419</c:v>
                </c:pt>
                <c:pt idx="542">
                  <c:v>419</c:v>
                </c:pt>
                <c:pt idx="543">
                  <c:v>419</c:v>
                </c:pt>
                <c:pt idx="544">
                  <c:v>419</c:v>
                </c:pt>
                <c:pt idx="545">
                  <c:v>419</c:v>
                </c:pt>
                <c:pt idx="546">
                  <c:v>418</c:v>
                </c:pt>
                <c:pt idx="547">
                  <c:v>418</c:v>
                </c:pt>
                <c:pt idx="548">
                  <c:v>420</c:v>
                </c:pt>
                <c:pt idx="549">
                  <c:v>419</c:v>
                </c:pt>
                <c:pt idx="550">
                  <c:v>419</c:v>
                </c:pt>
                <c:pt idx="551">
                  <c:v>418</c:v>
                </c:pt>
                <c:pt idx="552">
                  <c:v>419</c:v>
                </c:pt>
                <c:pt idx="553">
                  <c:v>418</c:v>
                </c:pt>
                <c:pt idx="554">
                  <c:v>418</c:v>
                </c:pt>
                <c:pt idx="555">
                  <c:v>418</c:v>
                </c:pt>
                <c:pt idx="556">
                  <c:v>419</c:v>
                </c:pt>
                <c:pt idx="557">
                  <c:v>419</c:v>
                </c:pt>
                <c:pt idx="558">
                  <c:v>416</c:v>
                </c:pt>
                <c:pt idx="559">
                  <c:v>418</c:v>
                </c:pt>
                <c:pt idx="560">
                  <c:v>419</c:v>
                </c:pt>
                <c:pt idx="561">
                  <c:v>417</c:v>
                </c:pt>
                <c:pt idx="562">
                  <c:v>416</c:v>
                </c:pt>
                <c:pt idx="563">
                  <c:v>415</c:v>
                </c:pt>
                <c:pt idx="564">
                  <c:v>416</c:v>
                </c:pt>
                <c:pt idx="565">
                  <c:v>416</c:v>
                </c:pt>
                <c:pt idx="566">
                  <c:v>413</c:v>
                </c:pt>
                <c:pt idx="567">
                  <c:v>414</c:v>
                </c:pt>
                <c:pt idx="568">
                  <c:v>415</c:v>
                </c:pt>
                <c:pt idx="569">
                  <c:v>414</c:v>
                </c:pt>
                <c:pt idx="570">
                  <c:v>415</c:v>
                </c:pt>
                <c:pt idx="571">
                  <c:v>414</c:v>
                </c:pt>
                <c:pt idx="572">
                  <c:v>415</c:v>
                </c:pt>
                <c:pt idx="573">
                  <c:v>414</c:v>
                </c:pt>
                <c:pt idx="574">
                  <c:v>413</c:v>
                </c:pt>
                <c:pt idx="575">
                  <c:v>414</c:v>
                </c:pt>
                <c:pt idx="576">
                  <c:v>415</c:v>
                </c:pt>
                <c:pt idx="577">
                  <c:v>414</c:v>
                </c:pt>
                <c:pt idx="578">
                  <c:v>413</c:v>
                </c:pt>
                <c:pt idx="579">
                  <c:v>412</c:v>
                </c:pt>
                <c:pt idx="580">
                  <c:v>414</c:v>
                </c:pt>
                <c:pt idx="581">
                  <c:v>413</c:v>
                </c:pt>
                <c:pt idx="582">
                  <c:v>411</c:v>
                </c:pt>
                <c:pt idx="583">
                  <c:v>413</c:v>
                </c:pt>
                <c:pt idx="584">
                  <c:v>413</c:v>
                </c:pt>
                <c:pt idx="585">
                  <c:v>412</c:v>
                </c:pt>
                <c:pt idx="586">
                  <c:v>411</c:v>
                </c:pt>
                <c:pt idx="587">
                  <c:v>411</c:v>
                </c:pt>
                <c:pt idx="588">
                  <c:v>412</c:v>
                </c:pt>
                <c:pt idx="589">
                  <c:v>412</c:v>
                </c:pt>
                <c:pt idx="590">
                  <c:v>410</c:v>
                </c:pt>
                <c:pt idx="591">
                  <c:v>412</c:v>
                </c:pt>
                <c:pt idx="592">
                  <c:v>410</c:v>
                </c:pt>
                <c:pt idx="593">
                  <c:v>410</c:v>
                </c:pt>
                <c:pt idx="594">
                  <c:v>409</c:v>
                </c:pt>
                <c:pt idx="595">
                  <c:v>410</c:v>
                </c:pt>
                <c:pt idx="596">
                  <c:v>411</c:v>
                </c:pt>
                <c:pt idx="597">
                  <c:v>411</c:v>
                </c:pt>
                <c:pt idx="598">
                  <c:v>411</c:v>
                </c:pt>
                <c:pt idx="599">
                  <c:v>411</c:v>
                </c:pt>
                <c:pt idx="600">
                  <c:v>412</c:v>
                </c:pt>
                <c:pt idx="601">
                  <c:v>410</c:v>
                </c:pt>
                <c:pt idx="602">
                  <c:v>411</c:v>
                </c:pt>
                <c:pt idx="603">
                  <c:v>411</c:v>
                </c:pt>
                <c:pt idx="604">
                  <c:v>411</c:v>
                </c:pt>
                <c:pt idx="605">
                  <c:v>410</c:v>
                </c:pt>
                <c:pt idx="606">
                  <c:v>412</c:v>
                </c:pt>
                <c:pt idx="607">
                  <c:v>411</c:v>
                </c:pt>
                <c:pt idx="608">
                  <c:v>412</c:v>
                </c:pt>
                <c:pt idx="609">
                  <c:v>409</c:v>
                </c:pt>
                <c:pt idx="610">
                  <c:v>410</c:v>
                </c:pt>
                <c:pt idx="611">
                  <c:v>412</c:v>
                </c:pt>
                <c:pt idx="612">
                  <c:v>412</c:v>
                </c:pt>
                <c:pt idx="613">
                  <c:v>411</c:v>
                </c:pt>
                <c:pt idx="614">
                  <c:v>409</c:v>
                </c:pt>
                <c:pt idx="615">
                  <c:v>412</c:v>
                </c:pt>
                <c:pt idx="616">
                  <c:v>411</c:v>
                </c:pt>
                <c:pt idx="617">
                  <c:v>411</c:v>
                </c:pt>
                <c:pt idx="618">
                  <c:v>411</c:v>
                </c:pt>
                <c:pt idx="619">
                  <c:v>411</c:v>
                </c:pt>
                <c:pt idx="620">
                  <c:v>411</c:v>
                </c:pt>
                <c:pt idx="621">
                  <c:v>409</c:v>
                </c:pt>
                <c:pt idx="622">
                  <c:v>409</c:v>
                </c:pt>
                <c:pt idx="623">
                  <c:v>412</c:v>
                </c:pt>
                <c:pt idx="624">
                  <c:v>411</c:v>
                </c:pt>
                <c:pt idx="625">
                  <c:v>411</c:v>
                </c:pt>
                <c:pt idx="626">
                  <c:v>410</c:v>
                </c:pt>
                <c:pt idx="627">
                  <c:v>412</c:v>
                </c:pt>
                <c:pt idx="628">
                  <c:v>412</c:v>
                </c:pt>
                <c:pt idx="629">
                  <c:v>411</c:v>
                </c:pt>
                <c:pt idx="630">
                  <c:v>411</c:v>
                </c:pt>
                <c:pt idx="631">
                  <c:v>412</c:v>
                </c:pt>
                <c:pt idx="632">
                  <c:v>411</c:v>
                </c:pt>
                <c:pt idx="633">
                  <c:v>409</c:v>
                </c:pt>
                <c:pt idx="634">
                  <c:v>411</c:v>
                </c:pt>
                <c:pt idx="635">
                  <c:v>412</c:v>
                </c:pt>
                <c:pt idx="636">
                  <c:v>411</c:v>
                </c:pt>
                <c:pt idx="637">
                  <c:v>408</c:v>
                </c:pt>
                <c:pt idx="638">
                  <c:v>411</c:v>
                </c:pt>
                <c:pt idx="639">
                  <c:v>412</c:v>
                </c:pt>
                <c:pt idx="640">
                  <c:v>412</c:v>
                </c:pt>
                <c:pt idx="641">
                  <c:v>411</c:v>
                </c:pt>
                <c:pt idx="642">
                  <c:v>412</c:v>
                </c:pt>
                <c:pt idx="643">
                  <c:v>412</c:v>
                </c:pt>
                <c:pt idx="644">
                  <c:v>410</c:v>
                </c:pt>
                <c:pt idx="645">
                  <c:v>411</c:v>
                </c:pt>
                <c:pt idx="646">
                  <c:v>411</c:v>
                </c:pt>
                <c:pt idx="647">
                  <c:v>411</c:v>
                </c:pt>
                <c:pt idx="648">
                  <c:v>411</c:v>
                </c:pt>
                <c:pt idx="649">
                  <c:v>410</c:v>
                </c:pt>
                <c:pt idx="650">
                  <c:v>411</c:v>
                </c:pt>
                <c:pt idx="651">
                  <c:v>412</c:v>
                </c:pt>
                <c:pt idx="652">
                  <c:v>410</c:v>
                </c:pt>
                <c:pt idx="653">
                  <c:v>409</c:v>
                </c:pt>
                <c:pt idx="654">
                  <c:v>412</c:v>
                </c:pt>
                <c:pt idx="655">
                  <c:v>411</c:v>
                </c:pt>
                <c:pt idx="656">
                  <c:v>411</c:v>
                </c:pt>
                <c:pt idx="657">
                  <c:v>411</c:v>
                </c:pt>
                <c:pt idx="658">
                  <c:v>411</c:v>
                </c:pt>
                <c:pt idx="659">
                  <c:v>411</c:v>
                </c:pt>
                <c:pt idx="660">
                  <c:v>411</c:v>
                </c:pt>
                <c:pt idx="661">
                  <c:v>410</c:v>
                </c:pt>
                <c:pt idx="662">
                  <c:v>411</c:v>
                </c:pt>
                <c:pt idx="663">
                  <c:v>411</c:v>
                </c:pt>
                <c:pt idx="664">
                  <c:v>411</c:v>
                </c:pt>
                <c:pt idx="665">
                  <c:v>410</c:v>
                </c:pt>
                <c:pt idx="666">
                  <c:v>412</c:v>
                </c:pt>
                <c:pt idx="667">
                  <c:v>412</c:v>
                </c:pt>
                <c:pt idx="668">
                  <c:v>410</c:v>
                </c:pt>
                <c:pt idx="669">
                  <c:v>412</c:v>
                </c:pt>
                <c:pt idx="670">
                  <c:v>410</c:v>
                </c:pt>
                <c:pt idx="671">
                  <c:v>412</c:v>
                </c:pt>
                <c:pt idx="672">
                  <c:v>411</c:v>
                </c:pt>
                <c:pt idx="673">
                  <c:v>411</c:v>
                </c:pt>
                <c:pt idx="674">
                  <c:v>411</c:v>
                </c:pt>
                <c:pt idx="675">
                  <c:v>411</c:v>
                </c:pt>
                <c:pt idx="676">
                  <c:v>409</c:v>
                </c:pt>
                <c:pt idx="677">
                  <c:v>410</c:v>
                </c:pt>
                <c:pt idx="678">
                  <c:v>410</c:v>
                </c:pt>
                <c:pt idx="679">
                  <c:v>412</c:v>
                </c:pt>
                <c:pt idx="680">
                  <c:v>409</c:v>
                </c:pt>
                <c:pt idx="681">
                  <c:v>410</c:v>
                </c:pt>
                <c:pt idx="682">
                  <c:v>412</c:v>
                </c:pt>
                <c:pt idx="683">
                  <c:v>411</c:v>
                </c:pt>
                <c:pt idx="684">
                  <c:v>412</c:v>
                </c:pt>
                <c:pt idx="685">
                  <c:v>411</c:v>
                </c:pt>
                <c:pt idx="686">
                  <c:v>411</c:v>
                </c:pt>
                <c:pt idx="687">
                  <c:v>412</c:v>
                </c:pt>
                <c:pt idx="688">
                  <c:v>410</c:v>
                </c:pt>
                <c:pt idx="689">
                  <c:v>410</c:v>
                </c:pt>
                <c:pt idx="690">
                  <c:v>411</c:v>
                </c:pt>
                <c:pt idx="691">
                  <c:v>411</c:v>
                </c:pt>
                <c:pt idx="692">
                  <c:v>411</c:v>
                </c:pt>
                <c:pt idx="693">
                  <c:v>409</c:v>
                </c:pt>
                <c:pt idx="694">
                  <c:v>411</c:v>
                </c:pt>
                <c:pt idx="695">
                  <c:v>411</c:v>
                </c:pt>
                <c:pt idx="696">
                  <c:v>407</c:v>
                </c:pt>
                <c:pt idx="697">
                  <c:v>411</c:v>
                </c:pt>
                <c:pt idx="698">
                  <c:v>412</c:v>
                </c:pt>
                <c:pt idx="699">
                  <c:v>411</c:v>
                </c:pt>
                <c:pt idx="700">
                  <c:v>410</c:v>
                </c:pt>
                <c:pt idx="701">
                  <c:v>410</c:v>
                </c:pt>
                <c:pt idx="702">
                  <c:v>411</c:v>
                </c:pt>
                <c:pt idx="703">
                  <c:v>410</c:v>
                </c:pt>
                <c:pt idx="704">
                  <c:v>411</c:v>
                </c:pt>
                <c:pt idx="705">
                  <c:v>410</c:v>
                </c:pt>
                <c:pt idx="706">
                  <c:v>411</c:v>
                </c:pt>
                <c:pt idx="707">
                  <c:v>410</c:v>
                </c:pt>
                <c:pt idx="708">
                  <c:v>410</c:v>
                </c:pt>
                <c:pt idx="709">
                  <c:v>411</c:v>
                </c:pt>
                <c:pt idx="710">
                  <c:v>412</c:v>
                </c:pt>
                <c:pt idx="711">
                  <c:v>411</c:v>
                </c:pt>
                <c:pt idx="712">
                  <c:v>412</c:v>
                </c:pt>
                <c:pt idx="713">
                  <c:v>413</c:v>
                </c:pt>
                <c:pt idx="714">
                  <c:v>412</c:v>
                </c:pt>
                <c:pt idx="715">
                  <c:v>410</c:v>
                </c:pt>
                <c:pt idx="716">
                  <c:v>411</c:v>
                </c:pt>
                <c:pt idx="717">
                  <c:v>411</c:v>
                </c:pt>
                <c:pt idx="718">
                  <c:v>412</c:v>
                </c:pt>
                <c:pt idx="719">
                  <c:v>412</c:v>
                </c:pt>
                <c:pt idx="720">
                  <c:v>410</c:v>
                </c:pt>
                <c:pt idx="721">
                  <c:v>409</c:v>
                </c:pt>
                <c:pt idx="722">
                  <c:v>412</c:v>
                </c:pt>
                <c:pt idx="723">
                  <c:v>412</c:v>
                </c:pt>
                <c:pt idx="724">
                  <c:v>410</c:v>
                </c:pt>
                <c:pt idx="725">
                  <c:v>411</c:v>
                </c:pt>
                <c:pt idx="726">
                  <c:v>412</c:v>
                </c:pt>
                <c:pt idx="727">
                  <c:v>412</c:v>
                </c:pt>
                <c:pt idx="728">
                  <c:v>410</c:v>
                </c:pt>
                <c:pt idx="729">
                  <c:v>411</c:v>
                </c:pt>
                <c:pt idx="730">
                  <c:v>412</c:v>
                </c:pt>
                <c:pt idx="731">
                  <c:v>411</c:v>
                </c:pt>
                <c:pt idx="732">
                  <c:v>410</c:v>
                </c:pt>
                <c:pt idx="733">
                  <c:v>412</c:v>
                </c:pt>
                <c:pt idx="734">
                  <c:v>411</c:v>
                </c:pt>
                <c:pt idx="735">
                  <c:v>411</c:v>
                </c:pt>
                <c:pt idx="736">
                  <c:v>409</c:v>
                </c:pt>
                <c:pt idx="737">
                  <c:v>411</c:v>
                </c:pt>
                <c:pt idx="738">
                  <c:v>413</c:v>
                </c:pt>
                <c:pt idx="739">
                  <c:v>411</c:v>
                </c:pt>
                <c:pt idx="740">
                  <c:v>410</c:v>
                </c:pt>
                <c:pt idx="741">
                  <c:v>411</c:v>
                </c:pt>
                <c:pt idx="742">
                  <c:v>412</c:v>
                </c:pt>
                <c:pt idx="743">
                  <c:v>410</c:v>
                </c:pt>
                <c:pt idx="744">
                  <c:v>410</c:v>
                </c:pt>
                <c:pt idx="745">
                  <c:v>411</c:v>
                </c:pt>
                <c:pt idx="746">
                  <c:v>412</c:v>
                </c:pt>
                <c:pt idx="747">
                  <c:v>410</c:v>
                </c:pt>
                <c:pt idx="748">
                  <c:v>409</c:v>
                </c:pt>
                <c:pt idx="749">
                  <c:v>410</c:v>
                </c:pt>
                <c:pt idx="750">
                  <c:v>411</c:v>
                </c:pt>
                <c:pt idx="751">
                  <c:v>410</c:v>
                </c:pt>
                <c:pt idx="752">
                  <c:v>411</c:v>
                </c:pt>
                <c:pt idx="753">
                  <c:v>412</c:v>
                </c:pt>
                <c:pt idx="754">
                  <c:v>411</c:v>
                </c:pt>
                <c:pt idx="755">
                  <c:v>409</c:v>
                </c:pt>
                <c:pt idx="756">
                  <c:v>412</c:v>
                </c:pt>
                <c:pt idx="757">
                  <c:v>411</c:v>
                </c:pt>
                <c:pt idx="758">
                  <c:v>412</c:v>
                </c:pt>
                <c:pt idx="759">
                  <c:v>410</c:v>
                </c:pt>
                <c:pt idx="760">
                  <c:v>410</c:v>
                </c:pt>
                <c:pt idx="761">
                  <c:v>411</c:v>
                </c:pt>
                <c:pt idx="762">
                  <c:v>411</c:v>
                </c:pt>
                <c:pt idx="763">
                  <c:v>409</c:v>
                </c:pt>
                <c:pt idx="764">
                  <c:v>410</c:v>
                </c:pt>
                <c:pt idx="765">
                  <c:v>411</c:v>
                </c:pt>
                <c:pt idx="766">
                  <c:v>412</c:v>
                </c:pt>
                <c:pt idx="767">
                  <c:v>411</c:v>
                </c:pt>
                <c:pt idx="768">
                  <c:v>412</c:v>
                </c:pt>
                <c:pt idx="769">
                  <c:v>411</c:v>
                </c:pt>
                <c:pt idx="770">
                  <c:v>411</c:v>
                </c:pt>
                <c:pt idx="771">
                  <c:v>409</c:v>
                </c:pt>
                <c:pt idx="772">
                  <c:v>410</c:v>
                </c:pt>
                <c:pt idx="773">
                  <c:v>411</c:v>
                </c:pt>
                <c:pt idx="774">
                  <c:v>411</c:v>
                </c:pt>
                <c:pt idx="775">
                  <c:v>410</c:v>
                </c:pt>
                <c:pt idx="776">
                  <c:v>410</c:v>
                </c:pt>
                <c:pt idx="777">
                  <c:v>410</c:v>
                </c:pt>
                <c:pt idx="778">
                  <c:v>411</c:v>
                </c:pt>
                <c:pt idx="779">
                  <c:v>409</c:v>
                </c:pt>
                <c:pt idx="780">
                  <c:v>410</c:v>
                </c:pt>
                <c:pt idx="781">
                  <c:v>411</c:v>
                </c:pt>
                <c:pt idx="782">
                  <c:v>410</c:v>
                </c:pt>
                <c:pt idx="783">
                  <c:v>409</c:v>
                </c:pt>
                <c:pt idx="784">
                  <c:v>410</c:v>
                </c:pt>
                <c:pt idx="785">
                  <c:v>410</c:v>
                </c:pt>
                <c:pt idx="786">
                  <c:v>409</c:v>
                </c:pt>
                <c:pt idx="787">
                  <c:v>408</c:v>
                </c:pt>
                <c:pt idx="788">
                  <c:v>408</c:v>
                </c:pt>
                <c:pt idx="789">
                  <c:v>409</c:v>
                </c:pt>
                <c:pt idx="790">
                  <c:v>407</c:v>
                </c:pt>
                <c:pt idx="791">
                  <c:v>407</c:v>
                </c:pt>
                <c:pt idx="792">
                  <c:v>406</c:v>
                </c:pt>
                <c:pt idx="793">
                  <c:v>408</c:v>
                </c:pt>
                <c:pt idx="794">
                  <c:v>409</c:v>
                </c:pt>
                <c:pt idx="795">
                  <c:v>407</c:v>
                </c:pt>
                <c:pt idx="796">
                  <c:v>406</c:v>
                </c:pt>
                <c:pt idx="797">
                  <c:v>407</c:v>
                </c:pt>
                <c:pt idx="798">
                  <c:v>405</c:v>
                </c:pt>
                <c:pt idx="799">
                  <c:v>404</c:v>
                </c:pt>
                <c:pt idx="800">
                  <c:v>407</c:v>
                </c:pt>
                <c:pt idx="801">
                  <c:v>406</c:v>
                </c:pt>
                <c:pt idx="802">
                  <c:v>406</c:v>
                </c:pt>
                <c:pt idx="803">
                  <c:v>405</c:v>
                </c:pt>
                <c:pt idx="804">
                  <c:v>406</c:v>
                </c:pt>
                <c:pt idx="805">
                  <c:v>407</c:v>
                </c:pt>
                <c:pt idx="806">
                  <c:v>407</c:v>
                </c:pt>
                <c:pt idx="807">
                  <c:v>406</c:v>
                </c:pt>
                <c:pt idx="808">
                  <c:v>407</c:v>
                </c:pt>
                <c:pt idx="809">
                  <c:v>407</c:v>
                </c:pt>
                <c:pt idx="810">
                  <c:v>404</c:v>
                </c:pt>
                <c:pt idx="811">
                  <c:v>405</c:v>
                </c:pt>
                <c:pt idx="812">
                  <c:v>405</c:v>
                </c:pt>
                <c:pt idx="813">
                  <c:v>407</c:v>
                </c:pt>
                <c:pt idx="814">
                  <c:v>405</c:v>
                </c:pt>
                <c:pt idx="815">
                  <c:v>405</c:v>
                </c:pt>
                <c:pt idx="816">
                  <c:v>406</c:v>
                </c:pt>
                <c:pt idx="817">
                  <c:v>407</c:v>
                </c:pt>
                <c:pt idx="818">
                  <c:v>406</c:v>
                </c:pt>
                <c:pt idx="819">
                  <c:v>407</c:v>
                </c:pt>
                <c:pt idx="820">
                  <c:v>407</c:v>
                </c:pt>
                <c:pt idx="821">
                  <c:v>409</c:v>
                </c:pt>
                <c:pt idx="822">
                  <c:v>409</c:v>
                </c:pt>
                <c:pt idx="823">
                  <c:v>409</c:v>
                </c:pt>
                <c:pt idx="824">
                  <c:v>411</c:v>
                </c:pt>
                <c:pt idx="825">
                  <c:v>411</c:v>
                </c:pt>
                <c:pt idx="826">
                  <c:v>409</c:v>
                </c:pt>
                <c:pt idx="827">
                  <c:v>409</c:v>
                </c:pt>
                <c:pt idx="828">
                  <c:v>411</c:v>
                </c:pt>
                <c:pt idx="829">
                  <c:v>411</c:v>
                </c:pt>
                <c:pt idx="830">
                  <c:v>411</c:v>
                </c:pt>
                <c:pt idx="831">
                  <c:v>410</c:v>
                </c:pt>
                <c:pt idx="832">
                  <c:v>411</c:v>
                </c:pt>
                <c:pt idx="833">
                  <c:v>410</c:v>
                </c:pt>
                <c:pt idx="834">
                  <c:v>410</c:v>
                </c:pt>
                <c:pt idx="835">
                  <c:v>411</c:v>
                </c:pt>
                <c:pt idx="836">
                  <c:v>411</c:v>
                </c:pt>
                <c:pt idx="837">
                  <c:v>411</c:v>
                </c:pt>
                <c:pt idx="838">
                  <c:v>411</c:v>
                </c:pt>
                <c:pt idx="839">
                  <c:v>409</c:v>
                </c:pt>
                <c:pt idx="840">
                  <c:v>411</c:v>
                </c:pt>
                <c:pt idx="841">
                  <c:v>411</c:v>
                </c:pt>
                <c:pt idx="842">
                  <c:v>409</c:v>
                </c:pt>
                <c:pt idx="843">
                  <c:v>410</c:v>
                </c:pt>
                <c:pt idx="844">
                  <c:v>411</c:v>
                </c:pt>
                <c:pt idx="845">
                  <c:v>411</c:v>
                </c:pt>
                <c:pt idx="846">
                  <c:v>409</c:v>
                </c:pt>
                <c:pt idx="847">
                  <c:v>410</c:v>
                </c:pt>
                <c:pt idx="848">
                  <c:v>411</c:v>
                </c:pt>
                <c:pt idx="849">
                  <c:v>410</c:v>
                </c:pt>
                <c:pt idx="850">
                  <c:v>409</c:v>
                </c:pt>
                <c:pt idx="851">
                  <c:v>408</c:v>
                </c:pt>
                <c:pt idx="852">
                  <c:v>411</c:v>
                </c:pt>
                <c:pt idx="853">
                  <c:v>410</c:v>
                </c:pt>
                <c:pt idx="854">
                  <c:v>409</c:v>
                </c:pt>
                <c:pt idx="855">
                  <c:v>409</c:v>
                </c:pt>
                <c:pt idx="856">
                  <c:v>411</c:v>
                </c:pt>
                <c:pt idx="857">
                  <c:v>410</c:v>
                </c:pt>
                <c:pt idx="858">
                  <c:v>408</c:v>
                </c:pt>
                <c:pt idx="859">
                  <c:v>410</c:v>
                </c:pt>
                <c:pt idx="860">
                  <c:v>410</c:v>
                </c:pt>
                <c:pt idx="861">
                  <c:v>409</c:v>
                </c:pt>
                <c:pt idx="862">
                  <c:v>410</c:v>
                </c:pt>
                <c:pt idx="863">
                  <c:v>410</c:v>
                </c:pt>
                <c:pt idx="864">
                  <c:v>411</c:v>
                </c:pt>
                <c:pt idx="865">
                  <c:v>411</c:v>
                </c:pt>
                <c:pt idx="866">
                  <c:v>409</c:v>
                </c:pt>
                <c:pt idx="867">
                  <c:v>411</c:v>
                </c:pt>
                <c:pt idx="868">
                  <c:v>411</c:v>
                </c:pt>
                <c:pt idx="869">
                  <c:v>412</c:v>
                </c:pt>
                <c:pt idx="870">
                  <c:v>411</c:v>
                </c:pt>
                <c:pt idx="871">
                  <c:v>411</c:v>
                </c:pt>
                <c:pt idx="872">
                  <c:v>412</c:v>
                </c:pt>
                <c:pt idx="873">
                  <c:v>412</c:v>
                </c:pt>
                <c:pt idx="874">
                  <c:v>410</c:v>
                </c:pt>
                <c:pt idx="875">
                  <c:v>411</c:v>
                </c:pt>
                <c:pt idx="876">
                  <c:v>411</c:v>
                </c:pt>
                <c:pt idx="877">
                  <c:v>411</c:v>
                </c:pt>
                <c:pt idx="878">
                  <c:v>411</c:v>
                </c:pt>
                <c:pt idx="879">
                  <c:v>410</c:v>
                </c:pt>
                <c:pt idx="880">
                  <c:v>413</c:v>
                </c:pt>
                <c:pt idx="881">
                  <c:v>411</c:v>
                </c:pt>
                <c:pt idx="882">
                  <c:v>411</c:v>
                </c:pt>
                <c:pt idx="883">
                  <c:v>410</c:v>
                </c:pt>
                <c:pt idx="884">
                  <c:v>411</c:v>
                </c:pt>
                <c:pt idx="885">
                  <c:v>411</c:v>
                </c:pt>
                <c:pt idx="886">
                  <c:v>411</c:v>
                </c:pt>
                <c:pt idx="887">
                  <c:v>410</c:v>
                </c:pt>
                <c:pt idx="888">
                  <c:v>412</c:v>
                </c:pt>
                <c:pt idx="889">
                  <c:v>410</c:v>
                </c:pt>
                <c:pt idx="890">
                  <c:v>409</c:v>
                </c:pt>
                <c:pt idx="891">
                  <c:v>412</c:v>
                </c:pt>
                <c:pt idx="892">
                  <c:v>411</c:v>
                </c:pt>
                <c:pt idx="893">
                  <c:v>412</c:v>
                </c:pt>
                <c:pt idx="894">
                  <c:v>411</c:v>
                </c:pt>
                <c:pt idx="895">
                  <c:v>411</c:v>
                </c:pt>
                <c:pt idx="896">
                  <c:v>412</c:v>
                </c:pt>
                <c:pt idx="897">
                  <c:v>412</c:v>
                </c:pt>
                <c:pt idx="898">
                  <c:v>411</c:v>
                </c:pt>
                <c:pt idx="899">
                  <c:v>412</c:v>
                </c:pt>
                <c:pt idx="900">
                  <c:v>411</c:v>
                </c:pt>
                <c:pt idx="901">
                  <c:v>411</c:v>
                </c:pt>
                <c:pt idx="902">
                  <c:v>409</c:v>
                </c:pt>
                <c:pt idx="903">
                  <c:v>411</c:v>
                </c:pt>
                <c:pt idx="904">
                  <c:v>411</c:v>
                </c:pt>
                <c:pt idx="905">
                  <c:v>411</c:v>
                </c:pt>
                <c:pt idx="906">
                  <c:v>412</c:v>
                </c:pt>
                <c:pt idx="907">
                  <c:v>411</c:v>
                </c:pt>
                <c:pt idx="908">
                  <c:v>412</c:v>
                </c:pt>
                <c:pt idx="909">
                  <c:v>410</c:v>
                </c:pt>
                <c:pt idx="910">
                  <c:v>411</c:v>
                </c:pt>
                <c:pt idx="911">
                  <c:v>411</c:v>
                </c:pt>
                <c:pt idx="912">
                  <c:v>411</c:v>
                </c:pt>
                <c:pt idx="913">
                  <c:v>411</c:v>
                </c:pt>
                <c:pt idx="914">
                  <c:v>410</c:v>
                </c:pt>
                <c:pt idx="915">
                  <c:v>411</c:v>
                </c:pt>
                <c:pt idx="916">
                  <c:v>411</c:v>
                </c:pt>
                <c:pt idx="917">
                  <c:v>411</c:v>
                </c:pt>
                <c:pt idx="918">
                  <c:v>409</c:v>
                </c:pt>
                <c:pt idx="919">
                  <c:v>412</c:v>
                </c:pt>
                <c:pt idx="920">
                  <c:v>411</c:v>
                </c:pt>
                <c:pt idx="921">
                  <c:v>411</c:v>
                </c:pt>
                <c:pt idx="922">
                  <c:v>411</c:v>
                </c:pt>
                <c:pt idx="923">
                  <c:v>412</c:v>
                </c:pt>
                <c:pt idx="924">
                  <c:v>412</c:v>
                </c:pt>
                <c:pt idx="925">
                  <c:v>411</c:v>
                </c:pt>
                <c:pt idx="926">
                  <c:v>411</c:v>
                </c:pt>
                <c:pt idx="927">
                  <c:v>411</c:v>
                </c:pt>
                <c:pt idx="928">
                  <c:v>411</c:v>
                </c:pt>
                <c:pt idx="929">
                  <c:v>410</c:v>
                </c:pt>
                <c:pt idx="930">
                  <c:v>409</c:v>
                </c:pt>
                <c:pt idx="931">
                  <c:v>411</c:v>
                </c:pt>
                <c:pt idx="932">
                  <c:v>411</c:v>
                </c:pt>
                <c:pt idx="933">
                  <c:v>410</c:v>
                </c:pt>
                <c:pt idx="934">
                  <c:v>410</c:v>
                </c:pt>
                <c:pt idx="935">
                  <c:v>411</c:v>
                </c:pt>
                <c:pt idx="936">
                  <c:v>411</c:v>
                </c:pt>
                <c:pt idx="937">
                  <c:v>408</c:v>
                </c:pt>
                <c:pt idx="938">
                  <c:v>409</c:v>
                </c:pt>
                <c:pt idx="939">
                  <c:v>411</c:v>
                </c:pt>
                <c:pt idx="940">
                  <c:v>410</c:v>
                </c:pt>
                <c:pt idx="941">
                  <c:v>410</c:v>
                </c:pt>
                <c:pt idx="942">
                  <c:v>409</c:v>
                </c:pt>
                <c:pt idx="943">
                  <c:v>410</c:v>
                </c:pt>
                <c:pt idx="944">
                  <c:v>411</c:v>
                </c:pt>
                <c:pt idx="945">
                  <c:v>408</c:v>
                </c:pt>
                <c:pt idx="946">
                  <c:v>409</c:v>
                </c:pt>
                <c:pt idx="947">
                  <c:v>411</c:v>
                </c:pt>
                <c:pt idx="948">
                  <c:v>410</c:v>
                </c:pt>
                <c:pt idx="949">
                  <c:v>410</c:v>
                </c:pt>
                <c:pt idx="950">
                  <c:v>410</c:v>
                </c:pt>
                <c:pt idx="951">
                  <c:v>410</c:v>
                </c:pt>
                <c:pt idx="952">
                  <c:v>411</c:v>
                </c:pt>
                <c:pt idx="953">
                  <c:v>408</c:v>
                </c:pt>
                <c:pt idx="954">
                  <c:v>409</c:v>
                </c:pt>
                <c:pt idx="955">
                  <c:v>411</c:v>
                </c:pt>
                <c:pt idx="956">
                  <c:v>410</c:v>
                </c:pt>
                <c:pt idx="957">
                  <c:v>409</c:v>
                </c:pt>
                <c:pt idx="958">
                  <c:v>410</c:v>
                </c:pt>
                <c:pt idx="959">
                  <c:v>410</c:v>
                </c:pt>
                <c:pt idx="960">
                  <c:v>407</c:v>
                </c:pt>
                <c:pt idx="961">
                  <c:v>409</c:v>
                </c:pt>
                <c:pt idx="962">
                  <c:v>410</c:v>
                </c:pt>
                <c:pt idx="963">
                  <c:v>410</c:v>
                </c:pt>
                <c:pt idx="964">
                  <c:v>409</c:v>
                </c:pt>
                <c:pt idx="965">
                  <c:v>408</c:v>
                </c:pt>
                <c:pt idx="966">
                  <c:v>409</c:v>
                </c:pt>
                <c:pt idx="967">
                  <c:v>409</c:v>
                </c:pt>
                <c:pt idx="968">
                  <c:v>409</c:v>
                </c:pt>
                <c:pt idx="969">
                  <c:v>407</c:v>
                </c:pt>
                <c:pt idx="970">
                  <c:v>409</c:v>
                </c:pt>
                <c:pt idx="971">
                  <c:v>409</c:v>
                </c:pt>
                <c:pt idx="972">
                  <c:v>408</c:v>
                </c:pt>
                <c:pt idx="973">
                  <c:v>407</c:v>
                </c:pt>
                <c:pt idx="974">
                  <c:v>408</c:v>
                </c:pt>
                <c:pt idx="975">
                  <c:v>409</c:v>
                </c:pt>
                <c:pt idx="976">
                  <c:v>408</c:v>
                </c:pt>
                <c:pt idx="977">
                  <c:v>408</c:v>
                </c:pt>
                <c:pt idx="978">
                  <c:v>408</c:v>
                </c:pt>
                <c:pt idx="979">
                  <c:v>408</c:v>
                </c:pt>
                <c:pt idx="980">
                  <c:v>406</c:v>
                </c:pt>
                <c:pt idx="981">
                  <c:v>407</c:v>
                </c:pt>
                <c:pt idx="982">
                  <c:v>407</c:v>
                </c:pt>
                <c:pt idx="983">
                  <c:v>408</c:v>
                </c:pt>
                <c:pt idx="984">
                  <c:v>406</c:v>
                </c:pt>
                <c:pt idx="985">
                  <c:v>407</c:v>
                </c:pt>
                <c:pt idx="986">
                  <c:v>404</c:v>
                </c:pt>
                <c:pt idx="987">
                  <c:v>406</c:v>
                </c:pt>
                <c:pt idx="988">
                  <c:v>405</c:v>
                </c:pt>
                <c:pt idx="989">
                  <c:v>405</c:v>
                </c:pt>
                <c:pt idx="990">
                  <c:v>406</c:v>
                </c:pt>
                <c:pt idx="991">
                  <c:v>405</c:v>
                </c:pt>
                <c:pt idx="992">
                  <c:v>405</c:v>
                </c:pt>
                <c:pt idx="993">
                  <c:v>403</c:v>
                </c:pt>
                <c:pt idx="994">
                  <c:v>405</c:v>
                </c:pt>
                <c:pt idx="995">
                  <c:v>406</c:v>
                </c:pt>
                <c:pt idx="996">
                  <c:v>404</c:v>
                </c:pt>
                <c:pt idx="997">
                  <c:v>404</c:v>
                </c:pt>
                <c:pt idx="998">
                  <c:v>406</c:v>
                </c:pt>
                <c:pt idx="999">
                  <c:v>404</c:v>
                </c:pt>
                <c:pt idx="1000">
                  <c:v>404</c:v>
                </c:pt>
                <c:pt idx="1001">
                  <c:v>404</c:v>
                </c:pt>
                <c:pt idx="1002">
                  <c:v>405</c:v>
                </c:pt>
                <c:pt idx="1003">
                  <c:v>406</c:v>
                </c:pt>
                <c:pt idx="1004">
                  <c:v>404</c:v>
                </c:pt>
                <c:pt idx="1005">
                  <c:v>405</c:v>
                </c:pt>
                <c:pt idx="1006">
                  <c:v>406</c:v>
                </c:pt>
                <c:pt idx="1007">
                  <c:v>405</c:v>
                </c:pt>
                <c:pt idx="1008">
                  <c:v>403</c:v>
                </c:pt>
                <c:pt idx="1009">
                  <c:v>404</c:v>
                </c:pt>
                <c:pt idx="1010">
                  <c:v>405</c:v>
                </c:pt>
                <c:pt idx="1011">
                  <c:v>405</c:v>
                </c:pt>
                <c:pt idx="1012">
                  <c:v>403</c:v>
                </c:pt>
                <c:pt idx="1013">
                  <c:v>403</c:v>
                </c:pt>
                <c:pt idx="1014">
                  <c:v>405</c:v>
                </c:pt>
                <c:pt idx="1015">
                  <c:v>404</c:v>
                </c:pt>
                <c:pt idx="1016">
                  <c:v>403</c:v>
                </c:pt>
                <c:pt idx="1017">
                  <c:v>403</c:v>
                </c:pt>
                <c:pt idx="1018">
                  <c:v>405</c:v>
                </c:pt>
                <c:pt idx="1019">
                  <c:v>403</c:v>
                </c:pt>
                <c:pt idx="1020">
                  <c:v>402</c:v>
                </c:pt>
                <c:pt idx="1021">
                  <c:v>404</c:v>
                </c:pt>
                <c:pt idx="1022">
                  <c:v>405</c:v>
                </c:pt>
                <c:pt idx="1023">
                  <c:v>405</c:v>
                </c:pt>
                <c:pt idx="1024">
                  <c:v>402</c:v>
                </c:pt>
                <c:pt idx="1025">
                  <c:v>404</c:v>
                </c:pt>
                <c:pt idx="1026">
                  <c:v>405</c:v>
                </c:pt>
                <c:pt idx="1027">
                  <c:v>405</c:v>
                </c:pt>
                <c:pt idx="1028">
                  <c:v>404</c:v>
                </c:pt>
                <c:pt idx="1029">
                  <c:v>404</c:v>
                </c:pt>
                <c:pt idx="1030">
                  <c:v>405</c:v>
                </c:pt>
                <c:pt idx="1031">
                  <c:v>403</c:v>
                </c:pt>
                <c:pt idx="1032">
                  <c:v>403</c:v>
                </c:pt>
                <c:pt idx="1033">
                  <c:v>405</c:v>
                </c:pt>
                <c:pt idx="1034">
                  <c:v>405</c:v>
                </c:pt>
                <c:pt idx="1035">
                  <c:v>404</c:v>
                </c:pt>
                <c:pt idx="1036">
                  <c:v>403</c:v>
                </c:pt>
                <c:pt idx="1037">
                  <c:v>404</c:v>
                </c:pt>
                <c:pt idx="1038">
                  <c:v>405</c:v>
                </c:pt>
                <c:pt idx="1039">
                  <c:v>403</c:v>
                </c:pt>
                <c:pt idx="1040">
                  <c:v>404</c:v>
                </c:pt>
                <c:pt idx="1041">
                  <c:v>405</c:v>
                </c:pt>
                <c:pt idx="1042">
                  <c:v>404</c:v>
                </c:pt>
                <c:pt idx="1043">
                  <c:v>404</c:v>
                </c:pt>
                <c:pt idx="1044">
                  <c:v>403</c:v>
                </c:pt>
                <c:pt idx="1045">
                  <c:v>403</c:v>
                </c:pt>
                <c:pt idx="1046">
                  <c:v>406</c:v>
                </c:pt>
                <c:pt idx="1047">
                  <c:v>403</c:v>
                </c:pt>
                <c:pt idx="1048">
                  <c:v>403</c:v>
                </c:pt>
                <c:pt idx="1049">
                  <c:v>404</c:v>
                </c:pt>
                <c:pt idx="1050">
                  <c:v>404</c:v>
                </c:pt>
                <c:pt idx="1051">
                  <c:v>404</c:v>
                </c:pt>
                <c:pt idx="1052">
                  <c:v>402</c:v>
                </c:pt>
                <c:pt idx="1053">
                  <c:v>405</c:v>
                </c:pt>
                <c:pt idx="1054">
                  <c:v>405</c:v>
                </c:pt>
                <c:pt idx="1055">
                  <c:v>404</c:v>
                </c:pt>
                <c:pt idx="1056">
                  <c:v>403</c:v>
                </c:pt>
                <c:pt idx="1057">
                  <c:v>402</c:v>
                </c:pt>
                <c:pt idx="1058">
                  <c:v>404</c:v>
                </c:pt>
                <c:pt idx="1059">
                  <c:v>403</c:v>
                </c:pt>
                <c:pt idx="1060">
                  <c:v>403</c:v>
                </c:pt>
                <c:pt idx="1061">
                  <c:v>404</c:v>
                </c:pt>
                <c:pt idx="1062">
                  <c:v>404</c:v>
                </c:pt>
                <c:pt idx="1063">
                  <c:v>403</c:v>
                </c:pt>
                <c:pt idx="1064">
                  <c:v>403</c:v>
                </c:pt>
                <c:pt idx="1065">
                  <c:v>404</c:v>
                </c:pt>
                <c:pt idx="1066">
                  <c:v>404</c:v>
                </c:pt>
                <c:pt idx="1067">
                  <c:v>403</c:v>
                </c:pt>
                <c:pt idx="1068">
                  <c:v>403</c:v>
                </c:pt>
                <c:pt idx="1069">
                  <c:v>404</c:v>
                </c:pt>
                <c:pt idx="1070">
                  <c:v>403</c:v>
                </c:pt>
                <c:pt idx="1071">
                  <c:v>401</c:v>
                </c:pt>
                <c:pt idx="1072">
                  <c:v>402</c:v>
                </c:pt>
                <c:pt idx="1073">
                  <c:v>404</c:v>
                </c:pt>
                <c:pt idx="1074">
                  <c:v>403</c:v>
                </c:pt>
                <c:pt idx="1075">
                  <c:v>402</c:v>
                </c:pt>
                <c:pt idx="1076">
                  <c:v>405</c:v>
                </c:pt>
                <c:pt idx="1077">
                  <c:v>404</c:v>
                </c:pt>
                <c:pt idx="1078">
                  <c:v>403</c:v>
                </c:pt>
                <c:pt idx="1079">
                  <c:v>402</c:v>
                </c:pt>
                <c:pt idx="1080">
                  <c:v>403</c:v>
                </c:pt>
                <c:pt idx="1081">
                  <c:v>404</c:v>
                </c:pt>
                <c:pt idx="1082">
                  <c:v>404</c:v>
                </c:pt>
                <c:pt idx="1083">
                  <c:v>402</c:v>
                </c:pt>
                <c:pt idx="1084">
                  <c:v>403</c:v>
                </c:pt>
                <c:pt idx="1085">
                  <c:v>402</c:v>
                </c:pt>
                <c:pt idx="1086">
                  <c:v>404</c:v>
                </c:pt>
                <c:pt idx="1087">
                  <c:v>403</c:v>
                </c:pt>
                <c:pt idx="1088">
                  <c:v>402</c:v>
                </c:pt>
                <c:pt idx="1089">
                  <c:v>405</c:v>
                </c:pt>
                <c:pt idx="1090">
                  <c:v>403</c:v>
                </c:pt>
                <c:pt idx="1091">
                  <c:v>401</c:v>
                </c:pt>
                <c:pt idx="1092">
                  <c:v>402</c:v>
                </c:pt>
                <c:pt idx="1093">
                  <c:v>403</c:v>
                </c:pt>
                <c:pt idx="1094">
                  <c:v>403</c:v>
                </c:pt>
                <c:pt idx="1095">
                  <c:v>403</c:v>
                </c:pt>
                <c:pt idx="1096">
                  <c:v>402</c:v>
                </c:pt>
                <c:pt idx="1097">
                  <c:v>404</c:v>
                </c:pt>
                <c:pt idx="1098">
                  <c:v>402</c:v>
                </c:pt>
                <c:pt idx="1099">
                  <c:v>403</c:v>
                </c:pt>
                <c:pt idx="1100">
                  <c:v>401</c:v>
                </c:pt>
                <c:pt idx="1101">
                  <c:v>403</c:v>
                </c:pt>
                <c:pt idx="1102">
                  <c:v>403</c:v>
                </c:pt>
                <c:pt idx="1103">
                  <c:v>402</c:v>
                </c:pt>
                <c:pt idx="1104">
                  <c:v>404</c:v>
                </c:pt>
                <c:pt idx="1105">
                  <c:v>404</c:v>
                </c:pt>
                <c:pt idx="1106">
                  <c:v>402</c:v>
                </c:pt>
                <c:pt idx="1107">
                  <c:v>403</c:v>
                </c:pt>
                <c:pt idx="1108">
                  <c:v>404</c:v>
                </c:pt>
                <c:pt idx="1109">
                  <c:v>404</c:v>
                </c:pt>
                <c:pt idx="1110">
                  <c:v>404</c:v>
                </c:pt>
                <c:pt idx="1111">
                  <c:v>404</c:v>
                </c:pt>
                <c:pt idx="1112">
                  <c:v>404</c:v>
                </c:pt>
                <c:pt idx="1113">
                  <c:v>404</c:v>
                </c:pt>
                <c:pt idx="1114">
                  <c:v>405</c:v>
                </c:pt>
                <c:pt idx="1115">
                  <c:v>404</c:v>
                </c:pt>
                <c:pt idx="1116">
                  <c:v>406</c:v>
                </c:pt>
                <c:pt idx="1117">
                  <c:v>407</c:v>
                </c:pt>
                <c:pt idx="1118">
                  <c:v>406</c:v>
                </c:pt>
                <c:pt idx="1119">
                  <c:v>406</c:v>
                </c:pt>
                <c:pt idx="1120">
                  <c:v>406</c:v>
                </c:pt>
                <c:pt idx="1121">
                  <c:v>407</c:v>
                </c:pt>
                <c:pt idx="1122">
                  <c:v>404</c:v>
                </c:pt>
                <c:pt idx="1123">
                  <c:v>406</c:v>
                </c:pt>
                <c:pt idx="1124">
                  <c:v>404</c:v>
                </c:pt>
                <c:pt idx="1125">
                  <c:v>405</c:v>
                </c:pt>
                <c:pt idx="1126">
                  <c:v>402</c:v>
                </c:pt>
                <c:pt idx="1127">
                  <c:v>404</c:v>
                </c:pt>
                <c:pt idx="1128">
                  <c:v>404</c:v>
                </c:pt>
                <c:pt idx="1129">
                  <c:v>406</c:v>
                </c:pt>
                <c:pt idx="1130">
                  <c:v>407</c:v>
                </c:pt>
                <c:pt idx="1131">
                  <c:v>406</c:v>
                </c:pt>
                <c:pt idx="1132">
                  <c:v>409</c:v>
                </c:pt>
                <c:pt idx="1133">
                  <c:v>409</c:v>
                </c:pt>
                <c:pt idx="1134">
                  <c:v>409</c:v>
                </c:pt>
                <c:pt idx="1135">
                  <c:v>410</c:v>
                </c:pt>
                <c:pt idx="1136">
                  <c:v>411</c:v>
                </c:pt>
                <c:pt idx="1137">
                  <c:v>412</c:v>
                </c:pt>
                <c:pt idx="1138">
                  <c:v>413</c:v>
                </c:pt>
                <c:pt idx="1139">
                  <c:v>413</c:v>
                </c:pt>
                <c:pt idx="1140">
                  <c:v>414</c:v>
                </c:pt>
                <c:pt idx="1141">
                  <c:v>413</c:v>
                </c:pt>
                <c:pt idx="1142">
                  <c:v>413</c:v>
                </c:pt>
                <c:pt idx="1143">
                  <c:v>414</c:v>
                </c:pt>
                <c:pt idx="1144">
                  <c:v>415</c:v>
                </c:pt>
                <c:pt idx="1145">
                  <c:v>416</c:v>
                </c:pt>
                <c:pt idx="1146">
                  <c:v>415</c:v>
                </c:pt>
                <c:pt idx="1147">
                  <c:v>416</c:v>
                </c:pt>
                <c:pt idx="1148">
                  <c:v>416</c:v>
                </c:pt>
                <c:pt idx="1149">
                  <c:v>416</c:v>
                </c:pt>
                <c:pt idx="1150">
                  <c:v>415</c:v>
                </c:pt>
                <c:pt idx="1151">
                  <c:v>415</c:v>
                </c:pt>
                <c:pt idx="1152">
                  <c:v>415</c:v>
                </c:pt>
                <c:pt idx="1153">
                  <c:v>415</c:v>
                </c:pt>
                <c:pt idx="1154">
                  <c:v>414</c:v>
                </c:pt>
                <c:pt idx="1155">
                  <c:v>415</c:v>
                </c:pt>
                <c:pt idx="1156">
                  <c:v>415</c:v>
                </c:pt>
                <c:pt idx="1157">
                  <c:v>415</c:v>
                </c:pt>
                <c:pt idx="1158">
                  <c:v>415</c:v>
                </c:pt>
                <c:pt idx="1159">
                  <c:v>415</c:v>
                </c:pt>
                <c:pt idx="1160">
                  <c:v>416</c:v>
                </c:pt>
                <c:pt idx="1161">
                  <c:v>415</c:v>
                </c:pt>
                <c:pt idx="1162">
                  <c:v>414</c:v>
                </c:pt>
                <c:pt idx="1163">
                  <c:v>414</c:v>
                </c:pt>
                <c:pt idx="1164">
                  <c:v>415</c:v>
                </c:pt>
                <c:pt idx="1165">
                  <c:v>414</c:v>
                </c:pt>
                <c:pt idx="1166">
                  <c:v>412</c:v>
                </c:pt>
                <c:pt idx="1167">
                  <c:v>415</c:v>
                </c:pt>
                <c:pt idx="1168">
                  <c:v>415</c:v>
                </c:pt>
                <c:pt idx="1169">
                  <c:v>414</c:v>
                </c:pt>
                <c:pt idx="1170">
                  <c:v>414</c:v>
                </c:pt>
                <c:pt idx="1171">
                  <c:v>414</c:v>
                </c:pt>
                <c:pt idx="1172">
                  <c:v>415</c:v>
                </c:pt>
                <c:pt idx="1173">
                  <c:v>416</c:v>
                </c:pt>
                <c:pt idx="1174">
                  <c:v>414</c:v>
                </c:pt>
                <c:pt idx="1175">
                  <c:v>414</c:v>
                </c:pt>
                <c:pt idx="1176">
                  <c:v>415</c:v>
                </c:pt>
                <c:pt idx="1177">
                  <c:v>414</c:v>
                </c:pt>
                <c:pt idx="1178">
                  <c:v>414</c:v>
                </c:pt>
                <c:pt idx="1179">
                  <c:v>414</c:v>
                </c:pt>
                <c:pt idx="1180">
                  <c:v>415</c:v>
                </c:pt>
                <c:pt idx="1181">
                  <c:v>416</c:v>
                </c:pt>
                <c:pt idx="1182">
                  <c:v>413</c:v>
                </c:pt>
                <c:pt idx="1183">
                  <c:v>415</c:v>
                </c:pt>
                <c:pt idx="1184">
                  <c:v>415</c:v>
                </c:pt>
                <c:pt idx="1185">
                  <c:v>412</c:v>
                </c:pt>
                <c:pt idx="1186">
                  <c:v>414</c:v>
                </c:pt>
                <c:pt idx="1187">
                  <c:v>414</c:v>
                </c:pt>
                <c:pt idx="1188">
                  <c:v>416</c:v>
                </c:pt>
                <c:pt idx="1189">
                  <c:v>413</c:v>
                </c:pt>
                <c:pt idx="1190">
                  <c:v>414</c:v>
                </c:pt>
                <c:pt idx="1191">
                  <c:v>415</c:v>
                </c:pt>
                <c:pt idx="1192">
                  <c:v>415</c:v>
                </c:pt>
                <c:pt idx="1193">
                  <c:v>413</c:v>
                </c:pt>
                <c:pt idx="1194">
                  <c:v>413</c:v>
                </c:pt>
                <c:pt idx="1195">
                  <c:v>415</c:v>
                </c:pt>
                <c:pt idx="1196">
                  <c:v>415</c:v>
                </c:pt>
                <c:pt idx="1197">
                  <c:v>414</c:v>
                </c:pt>
                <c:pt idx="1198">
                  <c:v>415</c:v>
                </c:pt>
                <c:pt idx="1199">
                  <c:v>414</c:v>
                </c:pt>
                <c:pt idx="1200">
                  <c:v>415</c:v>
                </c:pt>
                <c:pt idx="1201">
                  <c:v>414</c:v>
                </c:pt>
                <c:pt idx="1202">
                  <c:v>414</c:v>
                </c:pt>
                <c:pt idx="1203">
                  <c:v>415</c:v>
                </c:pt>
                <c:pt idx="1204">
                  <c:v>416</c:v>
                </c:pt>
                <c:pt idx="1205">
                  <c:v>414</c:v>
                </c:pt>
                <c:pt idx="1206">
                  <c:v>414</c:v>
                </c:pt>
                <c:pt idx="1207">
                  <c:v>415</c:v>
                </c:pt>
                <c:pt idx="1208">
                  <c:v>415</c:v>
                </c:pt>
                <c:pt idx="1209">
                  <c:v>414</c:v>
                </c:pt>
                <c:pt idx="1210">
                  <c:v>413</c:v>
                </c:pt>
                <c:pt idx="1211">
                  <c:v>413</c:v>
                </c:pt>
                <c:pt idx="1212">
                  <c:v>413</c:v>
                </c:pt>
                <c:pt idx="1213">
                  <c:v>414</c:v>
                </c:pt>
                <c:pt idx="1214">
                  <c:v>413</c:v>
                </c:pt>
                <c:pt idx="1215">
                  <c:v>413</c:v>
                </c:pt>
                <c:pt idx="1216">
                  <c:v>414</c:v>
                </c:pt>
                <c:pt idx="1217">
                  <c:v>413</c:v>
                </c:pt>
                <c:pt idx="1218">
                  <c:v>413</c:v>
                </c:pt>
                <c:pt idx="1219">
                  <c:v>413</c:v>
                </c:pt>
                <c:pt idx="1220">
                  <c:v>413</c:v>
                </c:pt>
                <c:pt idx="1221">
                  <c:v>413</c:v>
                </c:pt>
                <c:pt idx="1222">
                  <c:v>413</c:v>
                </c:pt>
                <c:pt idx="1223">
                  <c:v>413</c:v>
                </c:pt>
                <c:pt idx="1224">
                  <c:v>412</c:v>
                </c:pt>
                <c:pt idx="1225">
                  <c:v>408</c:v>
                </c:pt>
                <c:pt idx="1226">
                  <c:v>412</c:v>
                </c:pt>
                <c:pt idx="1227">
                  <c:v>411</c:v>
                </c:pt>
                <c:pt idx="1228">
                  <c:v>411</c:v>
                </c:pt>
                <c:pt idx="1229">
                  <c:v>412</c:v>
                </c:pt>
                <c:pt idx="1230">
                  <c:v>410</c:v>
                </c:pt>
                <c:pt idx="1231">
                  <c:v>411</c:v>
                </c:pt>
                <c:pt idx="1232">
                  <c:v>410</c:v>
                </c:pt>
                <c:pt idx="1233">
                  <c:v>409</c:v>
                </c:pt>
                <c:pt idx="1234">
                  <c:v>409</c:v>
                </c:pt>
                <c:pt idx="1235">
                  <c:v>410</c:v>
                </c:pt>
                <c:pt idx="1236">
                  <c:v>410</c:v>
                </c:pt>
                <c:pt idx="1237">
                  <c:v>408</c:v>
                </c:pt>
                <c:pt idx="1238">
                  <c:v>409</c:v>
                </c:pt>
                <c:pt idx="1239">
                  <c:v>410</c:v>
                </c:pt>
                <c:pt idx="1240">
                  <c:v>409</c:v>
                </c:pt>
                <c:pt idx="1241">
                  <c:v>409</c:v>
                </c:pt>
                <c:pt idx="1242">
                  <c:v>409</c:v>
                </c:pt>
                <c:pt idx="1243">
                  <c:v>410</c:v>
                </c:pt>
                <c:pt idx="1244">
                  <c:v>409</c:v>
                </c:pt>
                <c:pt idx="1245">
                  <c:v>408</c:v>
                </c:pt>
                <c:pt idx="1246">
                  <c:v>408</c:v>
                </c:pt>
                <c:pt idx="1247">
                  <c:v>410</c:v>
                </c:pt>
                <c:pt idx="1248">
                  <c:v>408</c:v>
                </c:pt>
                <c:pt idx="1249">
                  <c:v>407</c:v>
                </c:pt>
                <c:pt idx="1250">
                  <c:v>408</c:v>
                </c:pt>
                <c:pt idx="1251">
                  <c:v>406</c:v>
                </c:pt>
                <c:pt idx="1252">
                  <c:v>406</c:v>
                </c:pt>
                <c:pt idx="1253">
                  <c:v>405</c:v>
                </c:pt>
                <c:pt idx="1254">
                  <c:v>405</c:v>
                </c:pt>
                <c:pt idx="1255">
                  <c:v>407</c:v>
                </c:pt>
                <c:pt idx="1256">
                  <c:v>406</c:v>
                </c:pt>
                <c:pt idx="1257">
                  <c:v>403</c:v>
                </c:pt>
                <c:pt idx="1258">
                  <c:v>407</c:v>
                </c:pt>
                <c:pt idx="1259">
                  <c:v>406</c:v>
                </c:pt>
                <c:pt idx="1260">
                  <c:v>406</c:v>
                </c:pt>
                <c:pt idx="1261">
                  <c:v>404</c:v>
                </c:pt>
                <c:pt idx="1262">
                  <c:v>407</c:v>
                </c:pt>
                <c:pt idx="1263">
                  <c:v>408</c:v>
                </c:pt>
                <c:pt idx="1264">
                  <c:v>407</c:v>
                </c:pt>
                <c:pt idx="1265">
                  <c:v>408</c:v>
                </c:pt>
                <c:pt idx="1266">
                  <c:v>407</c:v>
                </c:pt>
                <c:pt idx="1267">
                  <c:v>409</c:v>
                </c:pt>
                <c:pt idx="1268">
                  <c:v>406</c:v>
                </c:pt>
                <c:pt idx="1269">
                  <c:v>408</c:v>
                </c:pt>
                <c:pt idx="1270">
                  <c:v>409</c:v>
                </c:pt>
                <c:pt idx="1271">
                  <c:v>409</c:v>
                </c:pt>
                <c:pt idx="1272">
                  <c:v>410</c:v>
                </c:pt>
                <c:pt idx="1273">
                  <c:v>408</c:v>
                </c:pt>
                <c:pt idx="1274">
                  <c:v>408</c:v>
                </c:pt>
                <c:pt idx="1275">
                  <c:v>409</c:v>
                </c:pt>
                <c:pt idx="1276">
                  <c:v>408</c:v>
                </c:pt>
                <c:pt idx="1277">
                  <c:v>407</c:v>
                </c:pt>
                <c:pt idx="1278">
                  <c:v>409</c:v>
                </c:pt>
                <c:pt idx="1279">
                  <c:v>409</c:v>
                </c:pt>
                <c:pt idx="1280">
                  <c:v>408</c:v>
                </c:pt>
                <c:pt idx="1281">
                  <c:v>408</c:v>
                </c:pt>
                <c:pt idx="1282">
                  <c:v>409</c:v>
                </c:pt>
                <c:pt idx="1283">
                  <c:v>409</c:v>
                </c:pt>
                <c:pt idx="1284">
                  <c:v>408</c:v>
                </c:pt>
                <c:pt idx="1285">
                  <c:v>408</c:v>
                </c:pt>
                <c:pt idx="1286">
                  <c:v>408</c:v>
                </c:pt>
                <c:pt idx="1287">
                  <c:v>408</c:v>
                </c:pt>
                <c:pt idx="1288">
                  <c:v>408</c:v>
                </c:pt>
                <c:pt idx="1289">
                  <c:v>405</c:v>
                </c:pt>
                <c:pt idx="1290">
                  <c:v>408</c:v>
                </c:pt>
                <c:pt idx="1291">
                  <c:v>407</c:v>
                </c:pt>
                <c:pt idx="1292">
                  <c:v>406</c:v>
                </c:pt>
                <c:pt idx="1293">
                  <c:v>408</c:v>
                </c:pt>
                <c:pt idx="1294">
                  <c:v>407</c:v>
                </c:pt>
                <c:pt idx="1295">
                  <c:v>408</c:v>
                </c:pt>
                <c:pt idx="1296">
                  <c:v>405</c:v>
                </c:pt>
                <c:pt idx="1297">
                  <c:v>406</c:v>
                </c:pt>
                <c:pt idx="1298">
                  <c:v>408</c:v>
                </c:pt>
                <c:pt idx="1299">
                  <c:v>407</c:v>
                </c:pt>
                <c:pt idx="1300">
                  <c:v>407</c:v>
                </c:pt>
                <c:pt idx="1301">
                  <c:v>406</c:v>
                </c:pt>
                <c:pt idx="1302">
                  <c:v>407</c:v>
                </c:pt>
                <c:pt idx="1303">
                  <c:v>407</c:v>
                </c:pt>
                <c:pt idx="1304">
                  <c:v>407</c:v>
                </c:pt>
                <c:pt idx="1305">
                  <c:v>405</c:v>
                </c:pt>
                <c:pt idx="1306">
                  <c:v>408</c:v>
                </c:pt>
                <c:pt idx="1307">
                  <c:v>407</c:v>
                </c:pt>
                <c:pt idx="1308">
                  <c:v>407</c:v>
                </c:pt>
                <c:pt idx="1309">
                  <c:v>405</c:v>
                </c:pt>
                <c:pt idx="1310">
                  <c:v>408</c:v>
                </c:pt>
                <c:pt idx="1311">
                  <c:v>407</c:v>
                </c:pt>
                <c:pt idx="1312">
                  <c:v>406</c:v>
                </c:pt>
                <c:pt idx="1313">
                  <c:v>408</c:v>
                </c:pt>
                <c:pt idx="1314">
                  <c:v>408</c:v>
                </c:pt>
                <c:pt idx="1315">
                  <c:v>407</c:v>
                </c:pt>
                <c:pt idx="1316">
                  <c:v>406</c:v>
                </c:pt>
                <c:pt idx="1317">
                  <c:v>407</c:v>
                </c:pt>
                <c:pt idx="1318">
                  <c:v>407</c:v>
                </c:pt>
                <c:pt idx="1319">
                  <c:v>406</c:v>
                </c:pt>
                <c:pt idx="1320">
                  <c:v>405</c:v>
                </c:pt>
                <c:pt idx="1321">
                  <c:v>407</c:v>
                </c:pt>
                <c:pt idx="1322">
                  <c:v>407</c:v>
                </c:pt>
                <c:pt idx="1323">
                  <c:v>406</c:v>
                </c:pt>
                <c:pt idx="1324">
                  <c:v>405</c:v>
                </c:pt>
                <c:pt idx="1325">
                  <c:v>406</c:v>
                </c:pt>
                <c:pt idx="1326">
                  <c:v>406</c:v>
                </c:pt>
                <c:pt idx="1327">
                  <c:v>407</c:v>
                </c:pt>
                <c:pt idx="1328">
                  <c:v>407</c:v>
                </c:pt>
                <c:pt idx="1329">
                  <c:v>406</c:v>
                </c:pt>
                <c:pt idx="1330">
                  <c:v>408</c:v>
                </c:pt>
                <c:pt idx="1331">
                  <c:v>405</c:v>
                </c:pt>
                <c:pt idx="1332">
                  <c:v>405</c:v>
                </c:pt>
                <c:pt idx="1333">
                  <c:v>406</c:v>
                </c:pt>
                <c:pt idx="1334">
                  <c:v>407</c:v>
                </c:pt>
                <c:pt idx="1335">
                  <c:v>404</c:v>
                </c:pt>
                <c:pt idx="1336">
                  <c:v>405</c:v>
                </c:pt>
                <c:pt idx="1337">
                  <c:v>406</c:v>
                </c:pt>
                <c:pt idx="1338">
                  <c:v>407</c:v>
                </c:pt>
                <c:pt idx="1339">
                  <c:v>407</c:v>
                </c:pt>
                <c:pt idx="1340">
                  <c:v>405</c:v>
                </c:pt>
                <c:pt idx="1341">
                  <c:v>408</c:v>
                </c:pt>
                <c:pt idx="1342">
                  <c:v>407</c:v>
                </c:pt>
                <c:pt idx="1343">
                  <c:v>407</c:v>
                </c:pt>
                <c:pt idx="1344">
                  <c:v>406</c:v>
                </c:pt>
                <c:pt idx="1345">
                  <c:v>406</c:v>
                </c:pt>
                <c:pt idx="1346">
                  <c:v>407</c:v>
                </c:pt>
                <c:pt idx="1347">
                  <c:v>406</c:v>
                </c:pt>
                <c:pt idx="1348">
                  <c:v>406</c:v>
                </c:pt>
                <c:pt idx="1349">
                  <c:v>408</c:v>
                </c:pt>
                <c:pt idx="1350">
                  <c:v>407</c:v>
                </c:pt>
                <c:pt idx="1351">
                  <c:v>406</c:v>
                </c:pt>
                <c:pt idx="1352">
                  <c:v>404</c:v>
                </c:pt>
                <c:pt idx="1353">
                  <c:v>406</c:v>
                </c:pt>
                <c:pt idx="1354">
                  <c:v>407</c:v>
                </c:pt>
                <c:pt idx="1355">
                  <c:v>405</c:v>
                </c:pt>
                <c:pt idx="1356">
                  <c:v>409</c:v>
                </c:pt>
                <c:pt idx="1357">
                  <c:v>410</c:v>
                </c:pt>
                <c:pt idx="1358">
                  <c:v>411</c:v>
                </c:pt>
                <c:pt idx="1359">
                  <c:v>410</c:v>
                </c:pt>
                <c:pt idx="1360">
                  <c:v>411</c:v>
                </c:pt>
                <c:pt idx="1361">
                  <c:v>414</c:v>
                </c:pt>
                <c:pt idx="1362">
                  <c:v>415</c:v>
                </c:pt>
                <c:pt idx="1363">
                  <c:v>412</c:v>
                </c:pt>
                <c:pt idx="1364">
                  <c:v>414</c:v>
                </c:pt>
                <c:pt idx="1365">
                  <c:v>414</c:v>
                </c:pt>
                <c:pt idx="1366">
                  <c:v>415</c:v>
                </c:pt>
                <c:pt idx="1367">
                  <c:v>414</c:v>
                </c:pt>
                <c:pt idx="1368">
                  <c:v>414</c:v>
                </c:pt>
                <c:pt idx="1369">
                  <c:v>417</c:v>
                </c:pt>
                <c:pt idx="1370">
                  <c:v>416</c:v>
                </c:pt>
                <c:pt idx="1371">
                  <c:v>415</c:v>
                </c:pt>
                <c:pt idx="1372">
                  <c:v>416</c:v>
                </c:pt>
                <c:pt idx="1373">
                  <c:v>416</c:v>
                </c:pt>
                <c:pt idx="1374">
                  <c:v>416</c:v>
                </c:pt>
                <c:pt idx="1375">
                  <c:v>416</c:v>
                </c:pt>
                <c:pt idx="1376">
                  <c:v>415</c:v>
                </c:pt>
                <c:pt idx="1377">
                  <c:v>416</c:v>
                </c:pt>
                <c:pt idx="1378">
                  <c:v>416</c:v>
                </c:pt>
                <c:pt idx="1379">
                  <c:v>414</c:v>
                </c:pt>
                <c:pt idx="1380">
                  <c:v>413</c:v>
                </c:pt>
                <c:pt idx="1381">
                  <c:v>416</c:v>
                </c:pt>
                <c:pt idx="1382">
                  <c:v>416</c:v>
                </c:pt>
                <c:pt idx="1383">
                  <c:v>415</c:v>
                </c:pt>
                <c:pt idx="1384">
                  <c:v>416</c:v>
                </c:pt>
                <c:pt idx="1385">
                  <c:v>416</c:v>
                </c:pt>
                <c:pt idx="1386">
                  <c:v>416</c:v>
                </c:pt>
                <c:pt idx="1387">
                  <c:v>414</c:v>
                </c:pt>
                <c:pt idx="1388">
                  <c:v>414</c:v>
                </c:pt>
                <c:pt idx="1389">
                  <c:v>416</c:v>
                </c:pt>
                <c:pt idx="1390">
                  <c:v>415</c:v>
                </c:pt>
                <c:pt idx="1391">
                  <c:v>415</c:v>
                </c:pt>
                <c:pt idx="1392">
                  <c:v>415</c:v>
                </c:pt>
                <c:pt idx="1393">
                  <c:v>416</c:v>
                </c:pt>
                <c:pt idx="1394">
                  <c:v>415</c:v>
                </c:pt>
                <c:pt idx="1395">
                  <c:v>414</c:v>
                </c:pt>
                <c:pt idx="1396">
                  <c:v>414</c:v>
                </c:pt>
                <c:pt idx="1397">
                  <c:v>416</c:v>
                </c:pt>
                <c:pt idx="1398">
                  <c:v>415</c:v>
                </c:pt>
                <c:pt idx="1399">
                  <c:v>414</c:v>
                </c:pt>
                <c:pt idx="1400">
                  <c:v>415</c:v>
                </c:pt>
                <c:pt idx="1401">
                  <c:v>415</c:v>
                </c:pt>
                <c:pt idx="1402">
                  <c:v>414</c:v>
                </c:pt>
                <c:pt idx="1403">
                  <c:v>414</c:v>
                </c:pt>
                <c:pt idx="1404">
                  <c:v>414</c:v>
                </c:pt>
                <c:pt idx="1405">
                  <c:v>416</c:v>
                </c:pt>
                <c:pt idx="1406">
                  <c:v>414</c:v>
                </c:pt>
                <c:pt idx="1407">
                  <c:v>414</c:v>
                </c:pt>
                <c:pt idx="1408">
                  <c:v>413</c:v>
                </c:pt>
                <c:pt idx="1409">
                  <c:v>415</c:v>
                </c:pt>
                <c:pt idx="1410">
                  <c:v>415</c:v>
                </c:pt>
                <c:pt idx="1411">
                  <c:v>414</c:v>
                </c:pt>
                <c:pt idx="1412">
                  <c:v>415</c:v>
                </c:pt>
                <c:pt idx="1413">
                  <c:v>415</c:v>
                </c:pt>
                <c:pt idx="1414">
                  <c:v>415</c:v>
                </c:pt>
                <c:pt idx="1415">
                  <c:v>412</c:v>
                </c:pt>
                <c:pt idx="1416">
                  <c:v>415</c:v>
                </c:pt>
                <c:pt idx="1417">
                  <c:v>415</c:v>
                </c:pt>
                <c:pt idx="1418">
                  <c:v>415</c:v>
                </c:pt>
                <c:pt idx="1419">
                  <c:v>414</c:v>
                </c:pt>
                <c:pt idx="1420">
                  <c:v>415</c:v>
                </c:pt>
                <c:pt idx="1421">
                  <c:v>414</c:v>
                </c:pt>
                <c:pt idx="1422">
                  <c:v>415</c:v>
                </c:pt>
                <c:pt idx="1423">
                  <c:v>414</c:v>
                </c:pt>
                <c:pt idx="1424">
                  <c:v>415</c:v>
                </c:pt>
                <c:pt idx="1425">
                  <c:v>416</c:v>
                </c:pt>
                <c:pt idx="1426">
                  <c:v>413</c:v>
                </c:pt>
                <c:pt idx="1427">
                  <c:v>413</c:v>
                </c:pt>
                <c:pt idx="1428">
                  <c:v>415</c:v>
                </c:pt>
                <c:pt idx="1429">
                  <c:v>416</c:v>
                </c:pt>
                <c:pt idx="1430">
                  <c:v>414</c:v>
                </c:pt>
                <c:pt idx="1431">
                  <c:v>415</c:v>
                </c:pt>
                <c:pt idx="1432">
                  <c:v>416</c:v>
                </c:pt>
                <c:pt idx="1433">
                  <c:v>416</c:v>
                </c:pt>
                <c:pt idx="1434">
                  <c:v>415</c:v>
                </c:pt>
                <c:pt idx="1435">
                  <c:v>415</c:v>
                </c:pt>
                <c:pt idx="1436">
                  <c:v>414</c:v>
                </c:pt>
                <c:pt idx="1437">
                  <c:v>416</c:v>
                </c:pt>
                <c:pt idx="1438">
                  <c:v>416</c:v>
                </c:pt>
                <c:pt idx="1439">
                  <c:v>414</c:v>
                </c:pt>
                <c:pt idx="1440">
                  <c:v>417</c:v>
                </c:pt>
                <c:pt idx="1441">
                  <c:v>416</c:v>
                </c:pt>
                <c:pt idx="1442">
                  <c:v>414</c:v>
                </c:pt>
                <c:pt idx="1443">
                  <c:v>415</c:v>
                </c:pt>
                <c:pt idx="1444">
                  <c:v>415</c:v>
                </c:pt>
                <c:pt idx="1445">
                  <c:v>415</c:v>
                </c:pt>
                <c:pt idx="1446">
                  <c:v>415</c:v>
                </c:pt>
                <c:pt idx="1447">
                  <c:v>415</c:v>
                </c:pt>
                <c:pt idx="1448">
                  <c:v>416</c:v>
                </c:pt>
                <c:pt idx="1449">
                  <c:v>416</c:v>
                </c:pt>
                <c:pt idx="1450">
                  <c:v>415</c:v>
                </c:pt>
                <c:pt idx="1451">
                  <c:v>414</c:v>
                </c:pt>
                <c:pt idx="1452">
                  <c:v>415</c:v>
                </c:pt>
                <c:pt idx="1453">
                  <c:v>416</c:v>
                </c:pt>
                <c:pt idx="1454">
                  <c:v>415</c:v>
                </c:pt>
                <c:pt idx="1455">
                  <c:v>413</c:v>
                </c:pt>
                <c:pt idx="1456">
                  <c:v>416</c:v>
                </c:pt>
                <c:pt idx="1457">
                  <c:v>414</c:v>
                </c:pt>
                <c:pt idx="1458">
                  <c:v>414</c:v>
                </c:pt>
                <c:pt idx="1459">
                  <c:v>415</c:v>
                </c:pt>
                <c:pt idx="1460">
                  <c:v>415</c:v>
                </c:pt>
                <c:pt idx="1461">
                  <c:v>414</c:v>
                </c:pt>
                <c:pt idx="1462">
                  <c:v>414</c:v>
                </c:pt>
                <c:pt idx="1463">
                  <c:v>413</c:v>
                </c:pt>
                <c:pt idx="1464">
                  <c:v>414</c:v>
                </c:pt>
                <c:pt idx="1465">
                  <c:v>415</c:v>
                </c:pt>
                <c:pt idx="1466">
                  <c:v>413</c:v>
                </c:pt>
                <c:pt idx="1467">
                  <c:v>414</c:v>
                </c:pt>
                <c:pt idx="1468">
                  <c:v>415</c:v>
                </c:pt>
                <c:pt idx="1469">
                  <c:v>414</c:v>
                </c:pt>
                <c:pt idx="1470">
                  <c:v>412</c:v>
                </c:pt>
                <c:pt idx="1471">
                  <c:v>414</c:v>
                </c:pt>
                <c:pt idx="1472">
                  <c:v>415</c:v>
                </c:pt>
                <c:pt idx="1473">
                  <c:v>415</c:v>
                </c:pt>
                <c:pt idx="1474">
                  <c:v>414</c:v>
                </c:pt>
                <c:pt idx="1475">
                  <c:v>415</c:v>
                </c:pt>
                <c:pt idx="1476">
                  <c:v>415</c:v>
                </c:pt>
                <c:pt idx="1477">
                  <c:v>415</c:v>
                </c:pt>
                <c:pt idx="1478">
                  <c:v>415</c:v>
                </c:pt>
                <c:pt idx="1479">
                  <c:v>414</c:v>
                </c:pt>
                <c:pt idx="1480">
                  <c:v>415</c:v>
                </c:pt>
                <c:pt idx="1481">
                  <c:v>416</c:v>
                </c:pt>
                <c:pt idx="1482">
                  <c:v>414</c:v>
                </c:pt>
                <c:pt idx="1483">
                  <c:v>416</c:v>
                </c:pt>
                <c:pt idx="1484">
                  <c:v>415</c:v>
                </c:pt>
                <c:pt idx="1485">
                  <c:v>415</c:v>
                </c:pt>
                <c:pt idx="1486">
                  <c:v>412</c:v>
                </c:pt>
                <c:pt idx="1487">
                  <c:v>414</c:v>
                </c:pt>
                <c:pt idx="1488">
                  <c:v>415</c:v>
                </c:pt>
                <c:pt idx="1489">
                  <c:v>415</c:v>
                </c:pt>
                <c:pt idx="1490">
                  <c:v>413</c:v>
                </c:pt>
                <c:pt idx="1491">
                  <c:v>415</c:v>
                </c:pt>
                <c:pt idx="1492">
                  <c:v>414</c:v>
                </c:pt>
                <c:pt idx="1493">
                  <c:v>414</c:v>
                </c:pt>
                <c:pt idx="1494">
                  <c:v>414</c:v>
                </c:pt>
                <c:pt idx="1495">
                  <c:v>414</c:v>
                </c:pt>
                <c:pt idx="1496">
                  <c:v>416</c:v>
                </c:pt>
                <c:pt idx="1497">
                  <c:v>415</c:v>
                </c:pt>
                <c:pt idx="1498">
                  <c:v>414</c:v>
                </c:pt>
                <c:pt idx="1499">
                  <c:v>415</c:v>
                </c:pt>
                <c:pt idx="1500">
                  <c:v>414</c:v>
                </c:pt>
                <c:pt idx="1501">
                  <c:v>414</c:v>
                </c:pt>
                <c:pt idx="1502">
                  <c:v>414</c:v>
                </c:pt>
                <c:pt idx="1503">
                  <c:v>414</c:v>
                </c:pt>
                <c:pt idx="1504">
                  <c:v>415</c:v>
                </c:pt>
                <c:pt idx="1505">
                  <c:v>413</c:v>
                </c:pt>
                <c:pt idx="1506">
                  <c:v>413</c:v>
                </c:pt>
                <c:pt idx="1507">
                  <c:v>415</c:v>
                </c:pt>
                <c:pt idx="1508">
                  <c:v>415</c:v>
                </c:pt>
                <c:pt idx="1509">
                  <c:v>414</c:v>
                </c:pt>
                <c:pt idx="1510">
                  <c:v>412</c:v>
                </c:pt>
                <c:pt idx="1511">
                  <c:v>415</c:v>
                </c:pt>
                <c:pt idx="1512">
                  <c:v>415</c:v>
                </c:pt>
                <c:pt idx="1513">
                  <c:v>413</c:v>
                </c:pt>
                <c:pt idx="1514">
                  <c:v>414</c:v>
                </c:pt>
                <c:pt idx="1515">
                  <c:v>414</c:v>
                </c:pt>
                <c:pt idx="1516">
                  <c:v>414</c:v>
                </c:pt>
                <c:pt idx="1517">
                  <c:v>413</c:v>
                </c:pt>
                <c:pt idx="1518">
                  <c:v>412</c:v>
                </c:pt>
                <c:pt idx="1519">
                  <c:v>414</c:v>
                </c:pt>
                <c:pt idx="1520">
                  <c:v>413</c:v>
                </c:pt>
                <c:pt idx="1521">
                  <c:v>413</c:v>
                </c:pt>
                <c:pt idx="1522">
                  <c:v>413</c:v>
                </c:pt>
                <c:pt idx="1523">
                  <c:v>414</c:v>
                </c:pt>
                <c:pt idx="1524">
                  <c:v>414</c:v>
                </c:pt>
                <c:pt idx="1525">
                  <c:v>413</c:v>
                </c:pt>
                <c:pt idx="1526">
                  <c:v>413</c:v>
                </c:pt>
                <c:pt idx="1527">
                  <c:v>414</c:v>
                </c:pt>
                <c:pt idx="1528">
                  <c:v>414</c:v>
                </c:pt>
                <c:pt idx="1529">
                  <c:v>411</c:v>
                </c:pt>
                <c:pt idx="1530">
                  <c:v>414</c:v>
                </c:pt>
                <c:pt idx="1531">
                  <c:v>414</c:v>
                </c:pt>
                <c:pt idx="1532">
                  <c:v>414</c:v>
                </c:pt>
                <c:pt idx="1533">
                  <c:v>413</c:v>
                </c:pt>
                <c:pt idx="1534">
                  <c:v>413</c:v>
                </c:pt>
                <c:pt idx="1535">
                  <c:v>414</c:v>
                </c:pt>
                <c:pt idx="1536">
                  <c:v>414</c:v>
                </c:pt>
                <c:pt idx="1537">
                  <c:v>414</c:v>
                </c:pt>
                <c:pt idx="1538">
                  <c:v>413</c:v>
                </c:pt>
                <c:pt idx="1539">
                  <c:v>415</c:v>
                </c:pt>
                <c:pt idx="1540">
                  <c:v>414</c:v>
                </c:pt>
                <c:pt idx="1541">
                  <c:v>411</c:v>
                </c:pt>
                <c:pt idx="1542">
                  <c:v>412</c:v>
                </c:pt>
                <c:pt idx="1543">
                  <c:v>412</c:v>
                </c:pt>
                <c:pt idx="1544">
                  <c:v>410</c:v>
                </c:pt>
                <c:pt idx="1545">
                  <c:v>409</c:v>
                </c:pt>
                <c:pt idx="1546">
                  <c:v>409</c:v>
                </c:pt>
                <c:pt idx="1547">
                  <c:v>411</c:v>
                </c:pt>
                <c:pt idx="1548">
                  <c:v>409</c:v>
                </c:pt>
                <c:pt idx="1549">
                  <c:v>409</c:v>
                </c:pt>
                <c:pt idx="1550">
                  <c:v>411</c:v>
                </c:pt>
                <c:pt idx="1551">
                  <c:v>410</c:v>
                </c:pt>
                <c:pt idx="1552">
                  <c:v>410</c:v>
                </c:pt>
                <c:pt idx="1553">
                  <c:v>409</c:v>
                </c:pt>
                <c:pt idx="1554">
                  <c:v>409</c:v>
                </c:pt>
                <c:pt idx="1555">
                  <c:v>410</c:v>
                </c:pt>
                <c:pt idx="1556">
                  <c:v>410</c:v>
                </c:pt>
                <c:pt idx="1557">
                  <c:v>409</c:v>
                </c:pt>
                <c:pt idx="1558">
                  <c:v>410</c:v>
                </c:pt>
                <c:pt idx="1559">
                  <c:v>410</c:v>
                </c:pt>
                <c:pt idx="1560">
                  <c:v>409</c:v>
                </c:pt>
                <c:pt idx="1561">
                  <c:v>408</c:v>
                </c:pt>
                <c:pt idx="1562">
                  <c:v>410</c:v>
                </c:pt>
                <c:pt idx="1563">
                  <c:v>411</c:v>
                </c:pt>
                <c:pt idx="1564">
                  <c:v>411</c:v>
                </c:pt>
                <c:pt idx="1565">
                  <c:v>410</c:v>
                </c:pt>
                <c:pt idx="1566">
                  <c:v>411</c:v>
                </c:pt>
                <c:pt idx="1567">
                  <c:v>411</c:v>
                </c:pt>
                <c:pt idx="1568">
                  <c:v>410</c:v>
                </c:pt>
                <c:pt idx="1569">
                  <c:v>408</c:v>
                </c:pt>
                <c:pt idx="1570">
                  <c:v>411</c:v>
                </c:pt>
                <c:pt idx="1571">
                  <c:v>412</c:v>
                </c:pt>
                <c:pt idx="1572">
                  <c:v>409</c:v>
                </c:pt>
                <c:pt idx="1573">
                  <c:v>411</c:v>
                </c:pt>
                <c:pt idx="1574">
                  <c:v>410</c:v>
                </c:pt>
                <c:pt idx="1575">
                  <c:v>411</c:v>
                </c:pt>
                <c:pt idx="1576">
                  <c:v>410</c:v>
                </c:pt>
                <c:pt idx="1577">
                  <c:v>411</c:v>
                </c:pt>
                <c:pt idx="1578">
                  <c:v>412</c:v>
                </c:pt>
                <c:pt idx="1579">
                  <c:v>412</c:v>
                </c:pt>
                <c:pt idx="1580">
                  <c:v>410</c:v>
                </c:pt>
                <c:pt idx="1581">
                  <c:v>410</c:v>
                </c:pt>
                <c:pt idx="1582">
                  <c:v>411</c:v>
                </c:pt>
                <c:pt idx="1583">
                  <c:v>411</c:v>
                </c:pt>
                <c:pt idx="1584">
                  <c:v>411</c:v>
                </c:pt>
                <c:pt idx="1585">
                  <c:v>411</c:v>
                </c:pt>
                <c:pt idx="1586">
                  <c:v>411</c:v>
                </c:pt>
                <c:pt idx="1587">
                  <c:v>411</c:v>
                </c:pt>
                <c:pt idx="1588">
                  <c:v>410</c:v>
                </c:pt>
                <c:pt idx="1589">
                  <c:v>408</c:v>
                </c:pt>
                <c:pt idx="1590">
                  <c:v>410</c:v>
                </c:pt>
                <c:pt idx="1591">
                  <c:v>410</c:v>
                </c:pt>
                <c:pt idx="1592">
                  <c:v>407</c:v>
                </c:pt>
                <c:pt idx="1593">
                  <c:v>409</c:v>
                </c:pt>
                <c:pt idx="1594">
                  <c:v>408</c:v>
                </c:pt>
                <c:pt idx="1595">
                  <c:v>408</c:v>
                </c:pt>
                <c:pt idx="1596">
                  <c:v>407</c:v>
                </c:pt>
                <c:pt idx="1597">
                  <c:v>406</c:v>
                </c:pt>
                <c:pt idx="1598">
                  <c:v>405</c:v>
                </c:pt>
                <c:pt idx="1599">
                  <c:v>405</c:v>
                </c:pt>
                <c:pt idx="1600">
                  <c:v>404</c:v>
                </c:pt>
                <c:pt idx="1601">
                  <c:v>404</c:v>
                </c:pt>
                <c:pt idx="1602">
                  <c:v>404</c:v>
                </c:pt>
                <c:pt idx="1603">
                  <c:v>404</c:v>
                </c:pt>
                <c:pt idx="1604">
                  <c:v>403</c:v>
                </c:pt>
                <c:pt idx="1605">
                  <c:v>402</c:v>
                </c:pt>
                <c:pt idx="1606">
                  <c:v>405</c:v>
                </c:pt>
                <c:pt idx="1607">
                  <c:v>404</c:v>
                </c:pt>
                <c:pt idx="1608">
                  <c:v>403</c:v>
                </c:pt>
                <c:pt idx="1609">
                  <c:v>403</c:v>
                </c:pt>
                <c:pt idx="1610">
                  <c:v>403</c:v>
                </c:pt>
                <c:pt idx="1611">
                  <c:v>403</c:v>
                </c:pt>
                <c:pt idx="1612">
                  <c:v>403</c:v>
                </c:pt>
                <c:pt idx="1613">
                  <c:v>402</c:v>
                </c:pt>
                <c:pt idx="1614">
                  <c:v>404</c:v>
                </c:pt>
                <c:pt idx="1615">
                  <c:v>402</c:v>
                </c:pt>
                <c:pt idx="1616">
                  <c:v>402</c:v>
                </c:pt>
                <c:pt idx="1617">
                  <c:v>401</c:v>
                </c:pt>
                <c:pt idx="1618">
                  <c:v>403</c:v>
                </c:pt>
                <c:pt idx="1619">
                  <c:v>402</c:v>
                </c:pt>
                <c:pt idx="1620">
                  <c:v>401</c:v>
                </c:pt>
                <c:pt idx="1621">
                  <c:v>402</c:v>
                </c:pt>
                <c:pt idx="1622">
                  <c:v>403</c:v>
                </c:pt>
                <c:pt idx="1623">
                  <c:v>403</c:v>
                </c:pt>
                <c:pt idx="1624">
                  <c:v>401</c:v>
                </c:pt>
                <c:pt idx="1625">
                  <c:v>403</c:v>
                </c:pt>
                <c:pt idx="1626">
                  <c:v>403</c:v>
                </c:pt>
                <c:pt idx="1627">
                  <c:v>402</c:v>
                </c:pt>
                <c:pt idx="1628">
                  <c:v>400</c:v>
                </c:pt>
                <c:pt idx="1629">
                  <c:v>402</c:v>
                </c:pt>
                <c:pt idx="1630">
                  <c:v>402</c:v>
                </c:pt>
                <c:pt idx="1631">
                  <c:v>403</c:v>
                </c:pt>
                <c:pt idx="1632">
                  <c:v>400</c:v>
                </c:pt>
                <c:pt idx="1633">
                  <c:v>402</c:v>
                </c:pt>
                <c:pt idx="1634">
                  <c:v>404</c:v>
                </c:pt>
                <c:pt idx="1635">
                  <c:v>402</c:v>
                </c:pt>
                <c:pt idx="1636">
                  <c:v>402</c:v>
                </c:pt>
                <c:pt idx="1637">
                  <c:v>402</c:v>
                </c:pt>
                <c:pt idx="1638">
                  <c:v>403</c:v>
                </c:pt>
                <c:pt idx="1639">
                  <c:v>402</c:v>
                </c:pt>
                <c:pt idx="1640">
                  <c:v>401</c:v>
                </c:pt>
                <c:pt idx="1641">
                  <c:v>402</c:v>
                </c:pt>
                <c:pt idx="1642">
                  <c:v>402</c:v>
                </c:pt>
                <c:pt idx="1643">
                  <c:v>401</c:v>
                </c:pt>
                <c:pt idx="1644">
                  <c:v>400</c:v>
                </c:pt>
                <c:pt idx="1645">
                  <c:v>398</c:v>
                </c:pt>
                <c:pt idx="1646">
                  <c:v>401</c:v>
                </c:pt>
                <c:pt idx="1647">
                  <c:v>401</c:v>
                </c:pt>
                <c:pt idx="1648">
                  <c:v>399</c:v>
                </c:pt>
                <c:pt idx="1649">
                  <c:v>400</c:v>
                </c:pt>
                <c:pt idx="1650">
                  <c:v>400</c:v>
                </c:pt>
                <c:pt idx="1651">
                  <c:v>398</c:v>
                </c:pt>
                <c:pt idx="1652">
                  <c:v>399</c:v>
                </c:pt>
                <c:pt idx="1653">
                  <c:v>398</c:v>
                </c:pt>
                <c:pt idx="1654">
                  <c:v>399</c:v>
                </c:pt>
                <c:pt idx="1655">
                  <c:v>398</c:v>
                </c:pt>
                <c:pt idx="1656">
                  <c:v>398</c:v>
                </c:pt>
                <c:pt idx="1657">
                  <c:v>400</c:v>
                </c:pt>
                <c:pt idx="1658">
                  <c:v>398</c:v>
                </c:pt>
                <c:pt idx="1659">
                  <c:v>398</c:v>
                </c:pt>
                <c:pt idx="1660">
                  <c:v>398</c:v>
                </c:pt>
                <c:pt idx="1661">
                  <c:v>399</c:v>
                </c:pt>
                <c:pt idx="1662">
                  <c:v>401</c:v>
                </c:pt>
                <c:pt idx="1663">
                  <c:v>399</c:v>
                </c:pt>
                <c:pt idx="1664">
                  <c:v>400</c:v>
                </c:pt>
                <c:pt idx="1665">
                  <c:v>401</c:v>
                </c:pt>
                <c:pt idx="1666">
                  <c:v>401</c:v>
                </c:pt>
                <c:pt idx="1667">
                  <c:v>400</c:v>
                </c:pt>
                <c:pt idx="1668">
                  <c:v>400</c:v>
                </c:pt>
                <c:pt idx="1669">
                  <c:v>401</c:v>
                </c:pt>
                <c:pt idx="1670">
                  <c:v>402</c:v>
                </c:pt>
                <c:pt idx="1671">
                  <c:v>400</c:v>
                </c:pt>
                <c:pt idx="1672">
                  <c:v>401</c:v>
                </c:pt>
                <c:pt idx="1673">
                  <c:v>402</c:v>
                </c:pt>
                <c:pt idx="1674">
                  <c:v>403</c:v>
                </c:pt>
                <c:pt idx="1675">
                  <c:v>404</c:v>
                </c:pt>
                <c:pt idx="1676">
                  <c:v>404</c:v>
                </c:pt>
                <c:pt idx="1677">
                  <c:v>406</c:v>
                </c:pt>
                <c:pt idx="1678">
                  <c:v>407</c:v>
                </c:pt>
                <c:pt idx="1679">
                  <c:v>407</c:v>
                </c:pt>
                <c:pt idx="1680">
                  <c:v>407</c:v>
                </c:pt>
                <c:pt idx="1681">
                  <c:v>408</c:v>
                </c:pt>
                <c:pt idx="1682">
                  <c:v>408</c:v>
                </c:pt>
                <c:pt idx="1683">
                  <c:v>405</c:v>
                </c:pt>
                <c:pt idx="1684">
                  <c:v>406</c:v>
                </c:pt>
                <c:pt idx="1685">
                  <c:v>408</c:v>
                </c:pt>
                <c:pt idx="1686">
                  <c:v>407</c:v>
                </c:pt>
                <c:pt idx="1687">
                  <c:v>407</c:v>
                </c:pt>
                <c:pt idx="1688">
                  <c:v>408</c:v>
                </c:pt>
                <c:pt idx="1689">
                  <c:v>408</c:v>
                </c:pt>
                <c:pt idx="1690">
                  <c:v>409</c:v>
                </c:pt>
                <c:pt idx="1691">
                  <c:v>406</c:v>
                </c:pt>
                <c:pt idx="1692">
                  <c:v>407</c:v>
                </c:pt>
                <c:pt idx="1693">
                  <c:v>407</c:v>
                </c:pt>
                <c:pt idx="1694">
                  <c:v>406</c:v>
                </c:pt>
                <c:pt idx="1695">
                  <c:v>406</c:v>
                </c:pt>
                <c:pt idx="1696">
                  <c:v>406</c:v>
                </c:pt>
                <c:pt idx="1697">
                  <c:v>407</c:v>
                </c:pt>
                <c:pt idx="1698">
                  <c:v>406</c:v>
                </c:pt>
                <c:pt idx="1699">
                  <c:v>406</c:v>
                </c:pt>
                <c:pt idx="1700">
                  <c:v>407</c:v>
                </c:pt>
                <c:pt idx="1701">
                  <c:v>407</c:v>
                </c:pt>
                <c:pt idx="1702">
                  <c:v>406</c:v>
                </c:pt>
                <c:pt idx="1703">
                  <c:v>406</c:v>
                </c:pt>
                <c:pt idx="1704">
                  <c:v>405</c:v>
                </c:pt>
                <c:pt idx="1705">
                  <c:v>408</c:v>
                </c:pt>
                <c:pt idx="1706">
                  <c:v>406</c:v>
                </c:pt>
                <c:pt idx="1707">
                  <c:v>406</c:v>
                </c:pt>
                <c:pt idx="1708">
                  <c:v>406</c:v>
                </c:pt>
                <c:pt idx="1709">
                  <c:v>406</c:v>
                </c:pt>
                <c:pt idx="1710">
                  <c:v>405</c:v>
                </c:pt>
                <c:pt idx="1711">
                  <c:v>406</c:v>
                </c:pt>
                <c:pt idx="1712">
                  <c:v>406</c:v>
                </c:pt>
                <c:pt idx="1713">
                  <c:v>408</c:v>
                </c:pt>
                <c:pt idx="1714">
                  <c:v>406</c:v>
                </c:pt>
                <c:pt idx="1715">
                  <c:v>406</c:v>
                </c:pt>
                <c:pt idx="1716">
                  <c:v>407</c:v>
                </c:pt>
                <c:pt idx="1717">
                  <c:v>407</c:v>
                </c:pt>
                <c:pt idx="1718">
                  <c:v>407</c:v>
                </c:pt>
                <c:pt idx="1719">
                  <c:v>406</c:v>
                </c:pt>
                <c:pt idx="1720">
                  <c:v>407</c:v>
                </c:pt>
                <c:pt idx="1721">
                  <c:v>408</c:v>
                </c:pt>
                <c:pt idx="1722">
                  <c:v>407</c:v>
                </c:pt>
                <c:pt idx="1723">
                  <c:v>406</c:v>
                </c:pt>
                <c:pt idx="1724">
                  <c:v>407</c:v>
                </c:pt>
                <c:pt idx="1725">
                  <c:v>407</c:v>
                </c:pt>
                <c:pt idx="1726">
                  <c:v>406</c:v>
                </c:pt>
                <c:pt idx="1727">
                  <c:v>406</c:v>
                </c:pt>
                <c:pt idx="1728">
                  <c:v>406</c:v>
                </c:pt>
                <c:pt idx="1729">
                  <c:v>406</c:v>
                </c:pt>
                <c:pt idx="1730">
                  <c:v>406</c:v>
                </c:pt>
                <c:pt idx="1731">
                  <c:v>407</c:v>
                </c:pt>
                <c:pt idx="1732">
                  <c:v>407</c:v>
                </c:pt>
                <c:pt idx="1733">
                  <c:v>407</c:v>
                </c:pt>
                <c:pt idx="1734">
                  <c:v>405</c:v>
                </c:pt>
                <c:pt idx="1735">
                  <c:v>406</c:v>
                </c:pt>
                <c:pt idx="1736">
                  <c:v>406</c:v>
                </c:pt>
                <c:pt idx="1737">
                  <c:v>407</c:v>
                </c:pt>
                <c:pt idx="1738">
                  <c:v>406</c:v>
                </c:pt>
                <c:pt idx="1739">
                  <c:v>406</c:v>
                </c:pt>
                <c:pt idx="1740">
                  <c:v>406</c:v>
                </c:pt>
                <c:pt idx="1741">
                  <c:v>407</c:v>
                </c:pt>
                <c:pt idx="1742">
                  <c:v>403</c:v>
                </c:pt>
                <c:pt idx="1743">
                  <c:v>406</c:v>
                </c:pt>
                <c:pt idx="1744">
                  <c:v>406</c:v>
                </c:pt>
                <c:pt idx="1745">
                  <c:v>406</c:v>
                </c:pt>
                <c:pt idx="1746">
                  <c:v>405</c:v>
                </c:pt>
                <c:pt idx="1747">
                  <c:v>404</c:v>
                </c:pt>
                <c:pt idx="1748">
                  <c:v>406</c:v>
                </c:pt>
                <c:pt idx="1749">
                  <c:v>406</c:v>
                </c:pt>
                <c:pt idx="1750">
                  <c:v>405</c:v>
                </c:pt>
                <c:pt idx="1751">
                  <c:v>403</c:v>
                </c:pt>
                <c:pt idx="1752">
                  <c:v>406</c:v>
                </c:pt>
                <c:pt idx="1753">
                  <c:v>406</c:v>
                </c:pt>
                <c:pt idx="1754">
                  <c:v>405</c:v>
                </c:pt>
                <c:pt idx="1755">
                  <c:v>406</c:v>
                </c:pt>
                <c:pt idx="1756">
                  <c:v>406</c:v>
                </c:pt>
                <c:pt idx="1757">
                  <c:v>404</c:v>
                </c:pt>
                <c:pt idx="1758">
                  <c:v>403</c:v>
                </c:pt>
                <c:pt idx="1759">
                  <c:v>406</c:v>
                </c:pt>
                <c:pt idx="1760">
                  <c:v>405</c:v>
                </c:pt>
                <c:pt idx="1761">
                  <c:v>406</c:v>
                </c:pt>
                <c:pt idx="1762">
                  <c:v>403</c:v>
                </c:pt>
                <c:pt idx="1763">
                  <c:v>405</c:v>
                </c:pt>
                <c:pt idx="1764">
                  <c:v>406</c:v>
                </c:pt>
                <c:pt idx="1765">
                  <c:v>405</c:v>
                </c:pt>
                <c:pt idx="1766">
                  <c:v>403</c:v>
                </c:pt>
                <c:pt idx="1767">
                  <c:v>404</c:v>
                </c:pt>
                <c:pt idx="1768">
                  <c:v>405</c:v>
                </c:pt>
                <c:pt idx="1769">
                  <c:v>405</c:v>
                </c:pt>
                <c:pt idx="1770">
                  <c:v>404</c:v>
                </c:pt>
                <c:pt idx="1771">
                  <c:v>404</c:v>
                </c:pt>
                <c:pt idx="1772">
                  <c:v>405</c:v>
                </c:pt>
                <c:pt idx="1773">
                  <c:v>405</c:v>
                </c:pt>
                <c:pt idx="1774">
                  <c:v>404</c:v>
                </c:pt>
                <c:pt idx="1775">
                  <c:v>405</c:v>
                </c:pt>
                <c:pt idx="1776">
                  <c:v>405</c:v>
                </c:pt>
                <c:pt idx="1777">
                  <c:v>404</c:v>
                </c:pt>
                <c:pt idx="1778">
                  <c:v>403</c:v>
                </c:pt>
                <c:pt idx="1779">
                  <c:v>403</c:v>
                </c:pt>
                <c:pt idx="1780">
                  <c:v>404</c:v>
                </c:pt>
                <c:pt idx="1781">
                  <c:v>403</c:v>
                </c:pt>
                <c:pt idx="1782">
                  <c:v>403</c:v>
                </c:pt>
                <c:pt idx="1783">
                  <c:v>402</c:v>
                </c:pt>
                <c:pt idx="1784">
                  <c:v>403</c:v>
                </c:pt>
                <c:pt idx="1785">
                  <c:v>400</c:v>
                </c:pt>
                <c:pt idx="1786">
                  <c:v>400</c:v>
                </c:pt>
                <c:pt idx="1787">
                  <c:v>402</c:v>
                </c:pt>
                <c:pt idx="1788">
                  <c:v>403</c:v>
                </c:pt>
                <c:pt idx="1789">
                  <c:v>402</c:v>
                </c:pt>
                <c:pt idx="1790">
                  <c:v>400</c:v>
                </c:pt>
                <c:pt idx="1791">
                  <c:v>401</c:v>
                </c:pt>
                <c:pt idx="1792">
                  <c:v>402</c:v>
                </c:pt>
                <c:pt idx="1793">
                  <c:v>400</c:v>
                </c:pt>
                <c:pt idx="1794">
                  <c:v>399</c:v>
                </c:pt>
                <c:pt idx="1795">
                  <c:v>400</c:v>
                </c:pt>
                <c:pt idx="1796">
                  <c:v>400</c:v>
                </c:pt>
                <c:pt idx="1797">
                  <c:v>399</c:v>
                </c:pt>
                <c:pt idx="1798">
                  <c:v>398</c:v>
                </c:pt>
                <c:pt idx="1799">
                  <c:v>400</c:v>
                </c:pt>
                <c:pt idx="1800">
                  <c:v>401</c:v>
                </c:pt>
                <c:pt idx="1801">
                  <c:v>399</c:v>
                </c:pt>
                <c:pt idx="1802">
                  <c:v>401</c:v>
                </c:pt>
                <c:pt idx="1803">
                  <c:v>400</c:v>
                </c:pt>
                <c:pt idx="1804">
                  <c:v>401</c:v>
                </c:pt>
                <c:pt idx="1805">
                  <c:v>399</c:v>
                </c:pt>
                <c:pt idx="1806">
                  <c:v>401</c:v>
                </c:pt>
                <c:pt idx="1807">
                  <c:v>400</c:v>
                </c:pt>
                <c:pt idx="1808">
                  <c:v>402</c:v>
                </c:pt>
                <c:pt idx="1809">
                  <c:v>400</c:v>
                </c:pt>
                <c:pt idx="1810">
                  <c:v>400</c:v>
                </c:pt>
                <c:pt idx="1811">
                  <c:v>400</c:v>
                </c:pt>
                <c:pt idx="1812">
                  <c:v>402</c:v>
                </c:pt>
                <c:pt idx="1813">
                  <c:v>400</c:v>
                </c:pt>
                <c:pt idx="1814">
                  <c:v>400</c:v>
                </c:pt>
                <c:pt idx="1815">
                  <c:v>403</c:v>
                </c:pt>
                <c:pt idx="1816">
                  <c:v>401</c:v>
                </c:pt>
                <c:pt idx="1817">
                  <c:v>399</c:v>
                </c:pt>
                <c:pt idx="1818">
                  <c:v>399</c:v>
                </c:pt>
                <c:pt idx="1819">
                  <c:v>400</c:v>
                </c:pt>
                <c:pt idx="1820">
                  <c:v>401</c:v>
                </c:pt>
                <c:pt idx="1821">
                  <c:v>400</c:v>
                </c:pt>
                <c:pt idx="1822">
                  <c:v>400</c:v>
                </c:pt>
                <c:pt idx="1823">
                  <c:v>401</c:v>
                </c:pt>
                <c:pt idx="1824">
                  <c:v>400</c:v>
                </c:pt>
                <c:pt idx="1825">
                  <c:v>399</c:v>
                </c:pt>
                <c:pt idx="1826">
                  <c:v>398</c:v>
                </c:pt>
                <c:pt idx="1827">
                  <c:v>400</c:v>
                </c:pt>
                <c:pt idx="1828">
                  <c:v>401</c:v>
                </c:pt>
                <c:pt idx="1829">
                  <c:v>399</c:v>
                </c:pt>
                <c:pt idx="1830">
                  <c:v>401</c:v>
                </c:pt>
                <c:pt idx="1831">
                  <c:v>401</c:v>
                </c:pt>
                <c:pt idx="1832">
                  <c:v>400</c:v>
                </c:pt>
                <c:pt idx="1833">
                  <c:v>400</c:v>
                </c:pt>
                <c:pt idx="1834">
                  <c:v>400</c:v>
                </c:pt>
                <c:pt idx="1835">
                  <c:v>400</c:v>
                </c:pt>
                <c:pt idx="1836">
                  <c:v>400</c:v>
                </c:pt>
                <c:pt idx="1837">
                  <c:v>400</c:v>
                </c:pt>
                <c:pt idx="1838">
                  <c:v>399</c:v>
                </c:pt>
                <c:pt idx="1839">
                  <c:v>399</c:v>
                </c:pt>
                <c:pt idx="1840">
                  <c:v>400</c:v>
                </c:pt>
                <c:pt idx="1841">
                  <c:v>399</c:v>
                </c:pt>
                <c:pt idx="1842">
                  <c:v>399</c:v>
                </c:pt>
                <c:pt idx="1843">
                  <c:v>401</c:v>
                </c:pt>
                <c:pt idx="1844">
                  <c:v>400</c:v>
                </c:pt>
                <c:pt idx="1845">
                  <c:v>400</c:v>
                </c:pt>
                <c:pt idx="1846">
                  <c:v>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10-4770-96CF-BC2759CA770C}"/>
            </c:ext>
          </c:extLst>
        </c:ser>
        <c:ser>
          <c:idx val="1"/>
          <c:order val="1"/>
          <c:tx>
            <c:strRef>
              <c:f>'mix3'!$F$1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'mix3'!$F$2:$F$1848</c:f>
              <c:numCache>
                <c:formatCode>General</c:formatCode>
                <c:ptCount val="1847"/>
                <c:pt idx="0">
                  <c:v>851</c:v>
                </c:pt>
                <c:pt idx="1">
                  <c:v>852</c:v>
                </c:pt>
                <c:pt idx="2">
                  <c:v>852</c:v>
                </c:pt>
                <c:pt idx="3">
                  <c:v>852</c:v>
                </c:pt>
                <c:pt idx="4">
                  <c:v>853</c:v>
                </c:pt>
                <c:pt idx="5">
                  <c:v>851</c:v>
                </c:pt>
                <c:pt idx="6">
                  <c:v>852</c:v>
                </c:pt>
                <c:pt idx="7">
                  <c:v>852</c:v>
                </c:pt>
                <c:pt idx="8">
                  <c:v>852</c:v>
                </c:pt>
                <c:pt idx="9">
                  <c:v>853</c:v>
                </c:pt>
                <c:pt idx="10">
                  <c:v>862</c:v>
                </c:pt>
                <c:pt idx="11">
                  <c:v>862</c:v>
                </c:pt>
                <c:pt idx="12">
                  <c:v>862</c:v>
                </c:pt>
                <c:pt idx="13">
                  <c:v>862</c:v>
                </c:pt>
                <c:pt idx="14">
                  <c:v>863</c:v>
                </c:pt>
                <c:pt idx="15">
                  <c:v>862</c:v>
                </c:pt>
                <c:pt idx="16">
                  <c:v>863</c:v>
                </c:pt>
                <c:pt idx="17">
                  <c:v>863</c:v>
                </c:pt>
                <c:pt idx="18">
                  <c:v>863</c:v>
                </c:pt>
                <c:pt idx="19">
                  <c:v>863</c:v>
                </c:pt>
                <c:pt idx="20">
                  <c:v>862</c:v>
                </c:pt>
                <c:pt idx="21">
                  <c:v>861</c:v>
                </c:pt>
                <c:pt idx="22">
                  <c:v>860</c:v>
                </c:pt>
                <c:pt idx="23">
                  <c:v>859</c:v>
                </c:pt>
                <c:pt idx="24">
                  <c:v>860</c:v>
                </c:pt>
                <c:pt idx="25">
                  <c:v>859</c:v>
                </c:pt>
                <c:pt idx="26">
                  <c:v>860</c:v>
                </c:pt>
                <c:pt idx="27">
                  <c:v>858</c:v>
                </c:pt>
                <c:pt idx="28">
                  <c:v>858</c:v>
                </c:pt>
                <c:pt idx="29">
                  <c:v>858</c:v>
                </c:pt>
                <c:pt idx="30">
                  <c:v>856</c:v>
                </c:pt>
                <c:pt idx="31">
                  <c:v>857</c:v>
                </c:pt>
                <c:pt idx="32">
                  <c:v>856</c:v>
                </c:pt>
                <c:pt idx="33">
                  <c:v>854</c:v>
                </c:pt>
                <c:pt idx="34">
                  <c:v>855</c:v>
                </c:pt>
                <c:pt idx="35">
                  <c:v>854</c:v>
                </c:pt>
                <c:pt idx="36">
                  <c:v>855</c:v>
                </c:pt>
                <c:pt idx="37">
                  <c:v>854</c:v>
                </c:pt>
                <c:pt idx="38">
                  <c:v>854</c:v>
                </c:pt>
                <c:pt idx="39">
                  <c:v>854</c:v>
                </c:pt>
                <c:pt idx="40">
                  <c:v>854</c:v>
                </c:pt>
                <c:pt idx="41">
                  <c:v>852</c:v>
                </c:pt>
                <c:pt idx="42">
                  <c:v>854</c:v>
                </c:pt>
                <c:pt idx="43">
                  <c:v>854</c:v>
                </c:pt>
                <c:pt idx="44">
                  <c:v>854</c:v>
                </c:pt>
                <c:pt idx="45">
                  <c:v>853</c:v>
                </c:pt>
                <c:pt idx="46">
                  <c:v>854</c:v>
                </c:pt>
                <c:pt idx="47">
                  <c:v>853</c:v>
                </c:pt>
                <c:pt idx="48">
                  <c:v>853</c:v>
                </c:pt>
                <c:pt idx="49">
                  <c:v>853</c:v>
                </c:pt>
                <c:pt idx="50">
                  <c:v>852</c:v>
                </c:pt>
                <c:pt idx="51">
                  <c:v>852</c:v>
                </c:pt>
                <c:pt idx="52">
                  <c:v>852</c:v>
                </c:pt>
                <c:pt idx="53">
                  <c:v>850</c:v>
                </c:pt>
                <c:pt idx="54">
                  <c:v>852</c:v>
                </c:pt>
                <c:pt idx="55">
                  <c:v>851</c:v>
                </c:pt>
                <c:pt idx="56">
                  <c:v>852</c:v>
                </c:pt>
                <c:pt idx="57">
                  <c:v>852</c:v>
                </c:pt>
                <c:pt idx="58">
                  <c:v>852</c:v>
                </c:pt>
                <c:pt idx="59">
                  <c:v>852</c:v>
                </c:pt>
                <c:pt idx="60">
                  <c:v>852</c:v>
                </c:pt>
                <c:pt idx="61">
                  <c:v>851</c:v>
                </c:pt>
                <c:pt idx="62">
                  <c:v>852</c:v>
                </c:pt>
                <c:pt idx="63">
                  <c:v>852</c:v>
                </c:pt>
                <c:pt idx="64">
                  <c:v>852</c:v>
                </c:pt>
                <c:pt idx="65">
                  <c:v>852</c:v>
                </c:pt>
                <c:pt idx="66">
                  <c:v>853</c:v>
                </c:pt>
                <c:pt idx="67">
                  <c:v>853</c:v>
                </c:pt>
                <c:pt idx="68">
                  <c:v>849</c:v>
                </c:pt>
                <c:pt idx="69">
                  <c:v>852</c:v>
                </c:pt>
                <c:pt idx="70">
                  <c:v>849</c:v>
                </c:pt>
                <c:pt idx="71">
                  <c:v>843</c:v>
                </c:pt>
                <c:pt idx="72">
                  <c:v>836</c:v>
                </c:pt>
                <c:pt idx="73">
                  <c:v>829</c:v>
                </c:pt>
                <c:pt idx="74">
                  <c:v>816</c:v>
                </c:pt>
                <c:pt idx="75">
                  <c:v>813</c:v>
                </c:pt>
                <c:pt idx="76">
                  <c:v>812</c:v>
                </c:pt>
                <c:pt idx="77">
                  <c:v>815</c:v>
                </c:pt>
                <c:pt idx="78">
                  <c:v>816</c:v>
                </c:pt>
                <c:pt idx="79">
                  <c:v>818</c:v>
                </c:pt>
                <c:pt idx="80">
                  <c:v>819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823</c:v>
                </c:pt>
                <c:pt idx="85">
                  <c:v>820</c:v>
                </c:pt>
                <c:pt idx="86">
                  <c:v>824</c:v>
                </c:pt>
                <c:pt idx="87">
                  <c:v>824</c:v>
                </c:pt>
                <c:pt idx="88">
                  <c:v>822</c:v>
                </c:pt>
                <c:pt idx="89">
                  <c:v>824</c:v>
                </c:pt>
                <c:pt idx="90">
                  <c:v>825</c:v>
                </c:pt>
                <c:pt idx="91">
                  <c:v>823</c:v>
                </c:pt>
                <c:pt idx="92">
                  <c:v>826</c:v>
                </c:pt>
                <c:pt idx="93">
                  <c:v>828</c:v>
                </c:pt>
                <c:pt idx="94">
                  <c:v>827</c:v>
                </c:pt>
                <c:pt idx="95">
                  <c:v>828</c:v>
                </c:pt>
                <c:pt idx="96">
                  <c:v>827</c:v>
                </c:pt>
                <c:pt idx="97">
                  <c:v>828</c:v>
                </c:pt>
                <c:pt idx="98">
                  <c:v>830</c:v>
                </c:pt>
                <c:pt idx="99">
                  <c:v>828</c:v>
                </c:pt>
                <c:pt idx="100">
                  <c:v>828</c:v>
                </c:pt>
                <c:pt idx="101">
                  <c:v>828</c:v>
                </c:pt>
                <c:pt idx="102">
                  <c:v>827</c:v>
                </c:pt>
                <c:pt idx="103">
                  <c:v>828</c:v>
                </c:pt>
                <c:pt idx="104">
                  <c:v>829</c:v>
                </c:pt>
                <c:pt idx="105">
                  <c:v>826</c:v>
                </c:pt>
                <c:pt idx="106">
                  <c:v>829</c:v>
                </c:pt>
                <c:pt idx="107">
                  <c:v>828</c:v>
                </c:pt>
                <c:pt idx="108">
                  <c:v>825</c:v>
                </c:pt>
                <c:pt idx="109">
                  <c:v>827</c:v>
                </c:pt>
                <c:pt idx="110">
                  <c:v>828</c:v>
                </c:pt>
                <c:pt idx="111">
                  <c:v>826</c:v>
                </c:pt>
                <c:pt idx="112">
                  <c:v>827</c:v>
                </c:pt>
                <c:pt idx="113">
                  <c:v>827</c:v>
                </c:pt>
                <c:pt idx="114">
                  <c:v>828</c:v>
                </c:pt>
                <c:pt idx="115">
                  <c:v>827</c:v>
                </c:pt>
                <c:pt idx="116">
                  <c:v>826</c:v>
                </c:pt>
                <c:pt idx="117">
                  <c:v>828</c:v>
                </c:pt>
                <c:pt idx="118">
                  <c:v>827</c:v>
                </c:pt>
                <c:pt idx="119">
                  <c:v>823</c:v>
                </c:pt>
                <c:pt idx="120">
                  <c:v>827</c:v>
                </c:pt>
                <c:pt idx="121">
                  <c:v>823</c:v>
                </c:pt>
                <c:pt idx="122">
                  <c:v>827</c:v>
                </c:pt>
                <c:pt idx="123">
                  <c:v>826</c:v>
                </c:pt>
                <c:pt idx="124">
                  <c:v>825</c:v>
                </c:pt>
                <c:pt idx="125">
                  <c:v>826</c:v>
                </c:pt>
                <c:pt idx="126">
                  <c:v>825</c:v>
                </c:pt>
                <c:pt idx="127">
                  <c:v>826</c:v>
                </c:pt>
                <c:pt idx="128">
                  <c:v>827</c:v>
                </c:pt>
                <c:pt idx="129">
                  <c:v>827</c:v>
                </c:pt>
                <c:pt idx="130">
                  <c:v>827</c:v>
                </c:pt>
                <c:pt idx="131">
                  <c:v>825</c:v>
                </c:pt>
                <c:pt idx="132">
                  <c:v>828</c:v>
                </c:pt>
                <c:pt idx="133">
                  <c:v>827</c:v>
                </c:pt>
                <c:pt idx="134">
                  <c:v>830</c:v>
                </c:pt>
                <c:pt idx="135">
                  <c:v>829</c:v>
                </c:pt>
                <c:pt idx="136">
                  <c:v>826</c:v>
                </c:pt>
                <c:pt idx="137">
                  <c:v>830</c:v>
                </c:pt>
                <c:pt idx="138">
                  <c:v>828</c:v>
                </c:pt>
                <c:pt idx="139">
                  <c:v>828</c:v>
                </c:pt>
                <c:pt idx="140">
                  <c:v>831</c:v>
                </c:pt>
                <c:pt idx="141">
                  <c:v>829</c:v>
                </c:pt>
                <c:pt idx="142">
                  <c:v>830</c:v>
                </c:pt>
                <c:pt idx="143">
                  <c:v>826</c:v>
                </c:pt>
                <c:pt idx="144">
                  <c:v>829</c:v>
                </c:pt>
                <c:pt idx="145">
                  <c:v>828</c:v>
                </c:pt>
                <c:pt idx="146">
                  <c:v>827</c:v>
                </c:pt>
                <c:pt idx="147">
                  <c:v>828</c:v>
                </c:pt>
                <c:pt idx="148">
                  <c:v>829</c:v>
                </c:pt>
                <c:pt idx="149">
                  <c:v>829</c:v>
                </c:pt>
                <c:pt idx="150">
                  <c:v>827</c:v>
                </c:pt>
                <c:pt idx="151">
                  <c:v>829</c:v>
                </c:pt>
                <c:pt idx="152">
                  <c:v>825</c:v>
                </c:pt>
                <c:pt idx="153">
                  <c:v>827</c:v>
                </c:pt>
                <c:pt idx="154">
                  <c:v>827</c:v>
                </c:pt>
                <c:pt idx="155">
                  <c:v>826</c:v>
                </c:pt>
                <c:pt idx="156">
                  <c:v>826</c:v>
                </c:pt>
                <c:pt idx="157">
                  <c:v>823</c:v>
                </c:pt>
                <c:pt idx="158">
                  <c:v>826</c:v>
                </c:pt>
                <c:pt idx="159">
                  <c:v>822</c:v>
                </c:pt>
                <c:pt idx="160">
                  <c:v>826</c:v>
                </c:pt>
                <c:pt idx="161">
                  <c:v>826</c:v>
                </c:pt>
                <c:pt idx="162">
                  <c:v>826</c:v>
                </c:pt>
                <c:pt idx="163">
                  <c:v>822</c:v>
                </c:pt>
                <c:pt idx="164">
                  <c:v>825</c:v>
                </c:pt>
                <c:pt idx="165">
                  <c:v>826</c:v>
                </c:pt>
                <c:pt idx="166">
                  <c:v>825</c:v>
                </c:pt>
                <c:pt idx="167">
                  <c:v>825</c:v>
                </c:pt>
                <c:pt idx="168">
                  <c:v>826</c:v>
                </c:pt>
                <c:pt idx="169">
                  <c:v>825</c:v>
                </c:pt>
                <c:pt idx="170">
                  <c:v>824</c:v>
                </c:pt>
                <c:pt idx="171">
                  <c:v>821</c:v>
                </c:pt>
                <c:pt idx="172">
                  <c:v>820</c:v>
                </c:pt>
                <c:pt idx="173">
                  <c:v>824</c:v>
                </c:pt>
                <c:pt idx="174">
                  <c:v>823</c:v>
                </c:pt>
                <c:pt idx="175">
                  <c:v>822</c:v>
                </c:pt>
                <c:pt idx="176">
                  <c:v>819</c:v>
                </c:pt>
                <c:pt idx="177">
                  <c:v>822</c:v>
                </c:pt>
                <c:pt idx="178">
                  <c:v>824</c:v>
                </c:pt>
                <c:pt idx="179">
                  <c:v>822</c:v>
                </c:pt>
                <c:pt idx="180">
                  <c:v>821</c:v>
                </c:pt>
                <c:pt idx="181">
                  <c:v>822</c:v>
                </c:pt>
                <c:pt idx="182">
                  <c:v>821</c:v>
                </c:pt>
                <c:pt idx="183">
                  <c:v>823</c:v>
                </c:pt>
                <c:pt idx="184">
                  <c:v>819</c:v>
                </c:pt>
                <c:pt idx="185">
                  <c:v>822</c:v>
                </c:pt>
                <c:pt idx="186">
                  <c:v>822</c:v>
                </c:pt>
                <c:pt idx="187">
                  <c:v>823</c:v>
                </c:pt>
                <c:pt idx="188">
                  <c:v>820</c:v>
                </c:pt>
                <c:pt idx="189">
                  <c:v>823</c:v>
                </c:pt>
                <c:pt idx="190">
                  <c:v>822</c:v>
                </c:pt>
                <c:pt idx="191">
                  <c:v>824</c:v>
                </c:pt>
                <c:pt idx="192">
                  <c:v>820</c:v>
                </c:pt>
                <c:pt idx="193">
                  <c:v>822</c:v>
                </c:pt>
                <c:pt idx="194">
                  <c:v>821</c:v>
                </c:pt>
                <c:pt idx="195">
                  <c:v>823</c:v>
                </c:pt>
                <c:pt idx="196">
                  <c:v>822</c:v>
                </c:pt>
                <c:pt idx="197">
                  <c:v>825</c:v>
                </c:pt>
                <c:pt idx="198">
                  <c:v>822</c:v>
                </c:pt>
                <c:pt idx="199">
                  <c:v>824</c:v>
                </c:pt>
                <c:pt idx="200">
                  <c:v>824</c:v>
                </c:pt>
                <c:pt idx="201">
                  <c:v>826</c:v>
                </c:pt>
                <c:pt idx="202">
                  <c:v>827</c:v>
                </c:pt>
                <c:pt idx="203">
                  <c:v>830</c:v>
                </c:pt>
                <c:pt idx="204">
                  <c:v>829</c:v>
                </c:pt>
                <c:pt idx="205">
                  <c:v>830</c:v>
                </c:pt>
                <c:pt idx="206">
                  <c:v>831</c:v>
                </c:pt>
                <c:pt idx="207">
                  <c:v>831</c:v>
                </c:pt>
                <c:pt idx="208">
                  <c:v>835</c:v>
                </c:pt>
                <c:pt idx="209">
                  <c:v>841</c:v>
                </c:pt>
                <c:pt idx="210">
                  <c:v>845</c:v>
                </c:pt>
                <c:pt idx="211">
                  <c:v>849</c:v>
                </c:pt>
                <c:pt idx="212">
                  <c:v>850</c:v>
                </c:pt>
                <c:pt idx="213">
                  <c:v>853</c:v>
                </c:pt>
                <c:pt idx="214">
                  <c:v>857</c:v>
                </c:pt>
                <c:pt idx="215">
                  <c:v>858</c:v>
                </c:pt>
                <c:pt idx="216">
                  <c:v>860</c:v>
                </c:pt>
                <c:pt idx="217">
                  <c:v>861</c:v>
                </c:pt>
                <c:pt idx="218">
                  <c:v>863</c:v>
                </c:pt>
                <c:pt idx="219">
                  <c:v>862</c:v>
                </c:pt>
                <c:pt idx="220">
                  <c:v>863</c:v>
                </c:pt>
                <c:pt idx="221">
                  <c:v>865</c:v>
                </c:pt>
                <c:pt idx="222">
                  <c:v>866</c:v>
                </c:pt>
                <c:pt idx="223">
                  <c:v>867</c:v>
                </c:pt>
                <c:pt idx="224">
                  <c:v>867</c:v>
                </c:pt>
                <c:pt idx="225">
                  <c:v>865</c:v>
                </c:pt>
                <c:pt idx="226">
                  <c:v>868</c:v>
                </c:pt>
                <c:pt idx="227">
                  <c:v>868</c:v>
                </c:pt>
                <c:pt idx="228">
                  <c:v>869</c:v>
                </c:pt>
                <c:pt idx="229">
                  <c:v>870</c:v>
                </c:pt>
                <c:pt idx="230">
                  <c:v>870</c:v>
                </c:pt>
                <c:pt idx="231">
                  <c:v>871</c:v>
                </c:pt>
                <c:pt idx="232">
                  <c:v>869</c:v>
                </c:pt>
                <c:pt idx="233">
                  <c:v>870</c:v>
                </c:pt>
                <c:pt idx="234">
                  <c:v>871</c:v>
                </c:pt>
                <c:pt idx="235">
                  <c:v>871</c:v>
                </c:pt>
                <c:pt idx="236">
                  <c:v>870</c:v>
                </c:pt>
                <c:pt idx="237">
                  <c:v>870</c:v>
                </c:pt>
                <c:pt idx="238">
                  <c:v>867</c:v>
                </c:pt>
                <c:pt idx="239">
                  <c:v>867</c:v>
                </c:pt>
                <c:pt idx="240">
                  <c:v>866</c:v>
                </c:pt>
                <c:pt idx="241">
                  <c:v>870</c:v>
                </c:pt>
                <c:pt idx="242">
                  <c:v>870</c:v>
                </c:pt>
                <c:pt idx="243">
                  <c:v>869</c:v>
                </c:pt>
                <c:pt idx="244">
                  <c:v>869</c:v>
                </c:pt>
                <c:pt idx="245">
                  <c:v>869</c:v>
                </c:pt>
                <c:pt idx="246">
                  <c:v>870</c:v>
                </c:pt>
                <c:pt idx="247">
                  <c:v>871</c:v>
                </c:pt>
                <c:pt idx="248">
                  <c:v>868</c:v>
                </c:pt>
                <c:pt idx="249">
                  <c:v>869</c:v>
                </c:pt>
                <c:pt idx="250">
                  <c:v>871</c:v>
                </c:pt>
                <c:pt idx="251">
                  <c:v>869</c:v>
                </c:pt>
                <c:pt idx="252">
                  <c:v>869</c:v>
                </c:pt>
                <c:pt idx="253">
                  <c:v>869</c:v>
                </c:pt>
                <c:pt idx="254">
                  <c:v>872</c:v>
                </c:pt>
                <c:pt idx="255">
                  <c:v>869</c:v>
                </c:pt>
                <c:pt idx="256">
                  <c:v>870</c:v>
                </c:pt>
                <c:pt idx="257">
                  <c:v>870</c:v>
                </c:pt>
                <c:pt idx="258">
                  <c:v>870</c:v>
                </c:pt>
                <c:pt idx="259">
                  <c:v>869</c:v>
                </c:pt>
                <c:pt idx="260">
                  <c:v>869</c:v>
                </c:pt>
                <c:pt idx="261">
                  <c:v>869</c:v>
                </c:pt>
                <c:pt idx="262">
                  <c:v>870</c:v>
                </c:pt>
                <c:pt idx="263">
                  <c:v>869</c:v>
                </c:pt>
                <c:pt idx="264">
                  <c:v>870</c:v>
                </c:pt>
                <c:pt idx="265">
                  <c:v>870</c:v>
                </c:pt>
                <c:pt idx="266">
                  <c:v>865</c:v>
                </c:pt>
                <c:pt idx="267">
                  <c:v>870</c:v>
                </c:pt>
                <c:pt idx="268">
                  <c:v>868</c:v>
                </c:pt>
                <c:pt idx="269">
                  <c:v>869</c:v>
                </c:pt>
                <c:pt idx="270">
                  <c:v>870</c:v>
                </c:pt>
                <c:pt idx="271">
                  <c:v>868</c:v>
                </c:pt>
                <c:pt idx="272">
                  <c:v>869</c:v>
                </c:pt>
                <c:pt idx="273">
                  <c:v>870</c:v>
                </c:pt>
                <c:pt idx="274">
                  <c:v>870</c:v>
                </c:pt>
                <c:pt idx="275">
                  <c:v>870</c:v>
                </c:pt>
                <c:pt idx="276">
                  <c:v>870</c:v>
                </c:pt>
                <c:pt idx="277">
                  <c:v>869</c:v>
                </c:pt>
                <c:pt idx="278">
                  <c:v>869</c:v>
                </c:pt>
                <c:pt idx="279">
                  <c:v>869</c:v>
                </c:pt>
                <c:pt idx="280">
                  <c:v>869</c:v>
                </c:pt>
                <c:pt idx="281">
                  <c:v>869</c:v>
                </c:pt>
                <c:pt idx="282">
                  <c:v>868</c:v>
                </c:pt>
                <c:pt idx="283">
                  <c:v>869</c:v>
                </c:pt>
                <c:pt idx="284">
                  <c:v>868</c:v>
                </c:pt>
                <c:pt idx="285">
                  <c:v>870</c:v>
                </c:pt>
                <c:pt idx="286">
                  <c:v>869</c:v>
                </c:pt>
                <c:pt idx="287">
                  <c:v>869</c:v>
                </c:pt>
                <c:pt idx="288">
                  <c:v>869</c:v>
                </c:pt>
                <c:pt idx="289">
                  <c:v>870</c:v>
                </c:pt>
                <c:pt idx="290">
                  <c:v>869</c:v>
                </c:pt>
                <c:pt idx="291">
                  <c:v>870</c:v>
                </c:pt>
                <c:pt idx="292">
                  <c:v>869</c:v>
                </c:pt>
                <c:pt idx="293">
                  <c:v>870</c:v>
                </c:pt>
                <c:pt idx="294">
                  <c:v>869</c:v>
                </c:pt>
                <c:pt idx="295">
                  <c:v>869</c:v>
                </c:pt>
                <c:pt idx="296">
                  <c:v>868</c:v>
                </c:pt>
                <c:pt idx="297">
                  <c:v>868</c:v>
                </c:pt>
                <c:pt idx="298">
                  <c:v>866</c:v>
                </c:pt>
                <c:pt idx="299">
                  <c:v>869</c:v>
                </c:pt>
                <c:pt idx="300">
                  <c:v>869</c:v>
                </c:pt>
                <c:pt idx="301">
                  <c:v>870</c:v>
                </c:pt>
                <c:pt idx="302">
                  <c:v>869</c:v>
                </c:pt>
                <c:pt idx="303">
                  <c:v>868</c:v>
                </c:pt>
                <c:pt idx="304">
                  <c:v>868</c:v>
                </c:pt>
                <c:pt idx="305">
                  <c:v>867</c:v>
                </c:pt>
                <c:pt idx="306">
                  <c:v>868</c:v>
                </c:pt>
                <c:pt idx="307">
                  <c:v>869</c:v>
                </c:pt>
                <c:pt idx="308">
                  <c:v>869</c:v>
                </c:pt>
                <c:pt idx="309">
                  <c:v>868</c:v>
                </c:pt>
                <c:pt idx="310">
                  <c:v>868</c:v>
                </c:pt>
                <c:pt idx="311">
                  <c:v>867</c:v>
                </c:pt>
                <c:pt idx="312">
                  <c:v>869</c:v>
                </c:pt>
                <c:pt idx="313">
                  <c:v>866</c:v>
                </c:pt>
                <c:pt idx="314">
                  <c:v>867</c:v>
                </c:pt>
                <c:pt idx="315">
                  <c:v>868</c:v>
                </c:pt>
                <c:pt idx="316">
                  <c:v>867</c:v>
                </c:pt>
                <c:pt idx="317">
                  <c:v>869</c:v>
                </c:pt>
                <c:pt idx="318">
                  <c:v>867</c:v>
                </c:pt>
                <c:pt idx="319">
                  <c:v>867</c:v>
                </c:pt>
                <c:pt idx="320">
                  <c:v>868</c:v>
                </c:pt>
                <c:pt idx="321">
                  <c:v>868</c:v>
                </c:pt>
                <c:pt idx="322">
                  <c:v>868</c:v>
                </c:pt>
                <c:pt idx="323">
                  <c:v>868</c:v>
                </c:pt>
                <c:pt idx="324">
                  <c:v>868</c:v>
                </c:pt>
                <c:pt idx="325">
                  <c:v>865</c:v>
                </c:pt>
                <c:pt idx="326">
                  <c:v>866</c:v>
                </c:pt>
                <c:pt idx="327">
                  <c:v>868</c:v>
                </c:pt>
                <c:pt idx="328">
                  <c:v>867</c:v>
                </c:pt>
                <c:pt idx="329">
                  <c:v>868</c:v>
                </c:pt>
                <c:pt idx="330">
                  <c:v>868</c:v>
                </c:pt>
                <c:pt idx="331">
                  <c:v>867</c:v>
                </c:pt>
                <c:pt idx="332">
                  <c:v>868</c:v>
                </c:pt>
                <c:pt idx="333">
                  <c:v>868</c:v>
                </c:pt>
                <c:pt idx="334">
                  <c:v>868</c:v>
                </c:pt>
                <c:pt idx="335">
                  <c:v>868</c:v>
                </c:pt>
                <c:pt idx="336">
                  <c:v>868</c:v>
                </c:pt>
                <c:pt idx="337">
                  <c:v>868</c:v>
                </c:pt>
                <c:pt idx="338">
                  <c:v>867</c:v>
                </c:pt>
                <c:pt idx="339">
                  <c:v>867</c:v>
                </c:pt>
                <c:pt idx="340">
                  <c:v>868</c:v>
                </c:pt>
                <c:pt idx="341">
                  <c:v>868</c:v>
                </c:pt>
                <c:pt idx="342">
                  <c:v>868</c:v>
                </c:pt>
                <c:pt idx="343">
                  <c:v>868</c:v>
                </c:pt>
                <c:pt idx="344">
                  <c:v>867</c:v>
                </c:pt>
                <c:pt idx="345">
                  <c:v>866</c:v>
                </c:pt>
                <c:pt idx="346">
                  <c:v>867</c:v>
                </c:pt>
                <c:pt idx="347">
                  <c:v>867</c:v>
                </c:pt>
                <c:pt idx="348">
                  <c:v>867</c:v>
                </c:pt>
                <c:pt idx="349">
                  <c:v>866</c:v>
                </c:pt>
                <c:pt idx="350">
                  <c:v>867</c:v>
                </c:pt>
                <c:pt idx="351">
                  <c:v>866</c:v>
                </c:pt>
                <c:pt idx="352">
                  <c:v>865</c:v>
                </c:pt>
                <c:pt idx="353">
                  <c:v>867</c:v>
                </c:pt>
                <c:pt idx="354">
                  <c:v>865</c:v>
                </c:pt>
                <c:pt idx="355">
                  <c:v>867</c:v>
                </c:pt>
                <c:pt idx="356">
                  <c:v>865</c:v>
                </c:pt>
                <c:pt idx="357">
                  <c:v>868</c:v>
                </c:pt>
                <c:pt idx="358">
                  <c:v>868</c:v>
                </c:pt>
                <c:pt idx="359">
                  <c:v>868</c:v>
                </c:pt>
                <c:pt idx="360">
                  <c:v>870</c:v>
                </c:pt>
                <c:pt idx="361">
                  <c:v>870</c:v>
                </c:pt>
                <c:pt idx="362">
                  <c:v>871</c:v>
                </c:pt>
                <c:pt idx="363">
                  <c:v>872</c:v>
                </c:pt>
                <c:pt idx="364">
                  <c:v>872</c:v>
                </c:pt>
                <c:pt idx="365">
                  <c:v>873</c:v>
                </c:pt>
                <c:pt idx="366">
                  <c:v>872</c:v>
                </c:pt>
                <c:pt idx="367">
                  <c:v>873</c:v>
                </c:pt>
                <c:pt idx="368">
                  <c:v>874</c:v>
                </c:pt>
                <c:pt idx="369">
                  <c:v>872</c:v>
                </c:pt>
                <c:pt idx="370">
                  <c:v>873</c:v>
                </c:pt>
                <c:pt idx="371">
                  <c:v>874</c:v>
                </c:pt>
                <c:pt idx="372">
                  <c:v>874</c:v>
                </c:pt>
                <c:pt idx="373">
                  <c:v>873</c:v>
                </c:pt>
                <c:pt idx="374">
                  <c:v>868</c:v>
                </c:pt>
                <c:pt idx="375">
                  <c:v>861</c:v>
                </c:pt>
                <c:pt idx="376">
                  <c:v>853</c:v>
                </c:pt>
                <c:pt idx="377">
                  <c:v>844</c:v>
                </c:pt>
                <c:pt idx="378">
                  <c:v>838</c:v>
                </c:pt>
                <c:pt idx="379">
                  <c:v>833</c:v>
                </c:pt>
                <c:pt idx="380">
                  <c:v>830</c:v>
                </c:pt>
                <c:pt idx="381">
                  <c:v>827</c:v>
                </c:pt>
                <c:pt idx="382">
                  <c:v>826</c:v>
                </c:pt>
                <c:pt idx="383">
                  <c:v>825</c:v>
                </c:pt>
                <c:pt idx="384">
                  <c:v>822</c:v>
                </c:pt>
                <c:pt idx="385">
                  <c:v>822</c:v>
                </c:pt>
                <c:pt idx="386">
                  <c:v>823</c:v>
                </c:pt>
                <c:pt idx="387">
                  <c:v>822</c:v>
                </c:pt>
                <c:pt idx="388">
                  <c:v>822</c:v>
                </c:pt>
                <c:pt idx="389">
                  <c:v>821</c:v>
                </c:pt>
                <c:pt idx="390">
                  <c:v>822</c:v>
                </c:pt>
                <c:pt idx="391">
                  <c:v>821</c:v>
                </c:pt>
                <c:pt idx="392">
                  <c:v>820</c:v>
                </c:pt>
                <c:pt idx="393">
                  <c:v>820</c:v>
                </c:pt>
                <c:pt idx="394">
                  <c:v>820</c:v>
                </c:pt>
                <c:pt idx="395">
                  <c:v>820</c:v>
                </c:pt>
                <c:pt idx="396">
                  <c:v>820</c:v>
                </c:pt>
                <c:pt idx="397">
                  <c:v>820</c:v>
                </c:pt>
                <c:pt idx="398">
                  <c:v>820</c:v>
                </c:pt>
                <c:pt idx="399">
                  <c:v>820</c:v>
                </c:pt>
                <c:pt idx="400">
                  <c:v>822</c:v>
                </c:pt>
                <c:pt idx="401">
                  <c:v>822</c:v>
                </c:pt>
                <c:pt idx="402">
                  <c:v>822</c:v>
                </c:pt>
                <c:pt idx="403">
                  <c:v>822</c:v>
                </c:pt>
                <c:pt idx="404">
                  <c:v>822</c:v>
                </c:pt>
                <c:pt idx="405">
                  <c:v>823</c:v>
                </c:pt>
                <c:pt idx="406">
                  <c:v>824</c:v>
                </c:pt>
                <c:pt idx="407">
                  <c:v>822</c:v>
                </c:pt>
                <c:pt idx="408">
                  <c:v>823</c:v>
                </c:pt>
                <c:pt idx="409">
                  <c:v>824</c:v>
                </c:pt>
                <c:pt idx="410">
                  <c:v>824</c:v>
                </c:pt>
                <c:pt idx="411">
                  <c:v>825</c:v>
                </c:pt>
                <c:pt idx="412">
                  <c:v>826</c:v>
                </c:pt>
                <c:pt idx="413">
                  <c:v>828</c:v>
                </c:pt>
                <c:pt idx="414">
                  <c:v>830</c:v>
                </c:pt>
                <c:pt idx="415">
                  <c:v>831</c:v>
                </c:pt>
                <c:pt idx="416">
                  <c:v>835</c:v>
                </c:pt>
                <c:pt idx="417">
                  <c:v>838</c:v>
                </c:pt>
                <c:pt idx="418">
                  <c:v>843</c:v>
                </c:pt>
                <c:pt idx="419">
                  <c:v>849</c:v>
                </c:pt>
                <c:pt idx="420">
                  <c:v>851</c:v>
                </c:pt>
                <c:pt idx="421">
                  <c:v>854</c:v>
                </c:pt>
                <c:pt idx="422">
                  <c:v>856</c:v>
                </c:pt>
                <c:pt idx="423">
                  <c:v>857</c:v>
                </c:pt>
                <c:pt idx="424">
                  <c:v>857</c:v>
                </c:pt>
                <c:pt idx="425">
                  <c:v>857</c:v>
                </c:pt>
                <c:pt idx="426">
                  <c:v>860</c:v>
                </c:pt>
                <c:pt idx="427">
                  <c:v>858</c:v>
                </c:pt>
                <c:pt idx="428">
                  <c:v>860</c:v>
                </c:pt>
                <c:pt idx="429">
                  <c:v>860</c:v>
                </c:pt>
                <c:pt idx="430">
                  <c:v>860</c:v>
                </c:pt>
                <c:pt idx="431">
                  <c:v>859</c:v>
                </c:pt>
                <c:pt idx="432">
                  <c:v>857</c:v>
                </c:pt>
                <c:pt idx="433">
                  <c:v>855</c:v>
                </c:pt>
                <c:pt idx="434">
                  <c:v>856</c:v>
                </c:pt>
                <c:pt idx="435">
                  <c:v>855</c:v>
                </c:pt>
                <c:pt idx="436">
                  <c:v>852</c:v>
                </c:pt>
                <c:pt idx="437">
                  <c:v>850</c:v>
                </c:pt>
                <c:pt idx="438">
                  <c:v>849</c:v>
                </c:pt>
                <c:pt idx="439">
                  <c:v>849</c:v>
                </c:pt>
                <c:pt idx="440">
                  <c:v>846</c:v>
                </c:pt>
                <c:pt idx="441">
                  <c:v>848</c:v>
                </c:pt>
                <c:pt idx="442">
                  <c:v>848</c:v>
                </c:pt>
                <c:pt idx="443">
                  <c:v>846</c:v>
                </c:pt>
                <c:pt idx="444">
                  <c:v>846</c:v>
                </c:pt>
                <c:pt idx="445">
                  <c:v>845</c:v>
                </c:pt>
                <c:pt idx="446">
                  <c:v>845</c:v>
                </c:pt>
                <c:pt idx="447">
                  <c:v>845</c:v>
                </c:pt>
                <c:pt idx="448">
                  <c:v>845</c:v>
                </c:pt>
                <c:pt idx="449">
                  <c:v>845</c:v>
                </c:pt>
                <c:pt idx="450">
                  <c:v>845</c:v>
                </c:pt>
                <c:pt idx="451">
                  <c:v>845</c:v>
                </c:pt>
                <c:pt idx="452">
                  <c:v>844</c:v>
                </c:pt>
                <c:pt idx="453">
                  <c:v>845</c:v>
                </c:pt>
                <c:pt idx="454">
                  <c:v>845</c:v>
                </c:pt>
                <c:pt idx="455">
                  <c:v>844</c:v>
                </c:pt>
                <c:pt idx="456">
                  <c:v>845</c:v>
                </c:pt>
                <c:pt idx="457">
                  <c:v>847</c:v>
                </c:pt>
                <c:pt idx="458">
                  <c:v>846</c:v>
                </c:pt>
                <c:pt idx="459">
                  <c:v>845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845</c:v>
                </c:pt>
                <c:pt idx="464">
                  <c:v>845</c:v>
                </c:pt>
                <c:pt idx="465">
                  <c:v>844</c:v>
                </c:pt>
                <c:pt idx="466">
                  <c:v>843</c:v>
                </c:pt>
                <c:pt idx="467">
                  <c:v>841</c:v>
                </c:pt>
                <c:pt idx="468">
                  <c:v>841</c:v>
                </c:pt>
                <c:pt idx="469">
                  <c:v>842</c:v>
                </c:pt>
                <c:pt idx="470">
                  <c:v>841</c:v>
                </c:pt>
                <c:pt idx="471">
                  <c:v>839</c:v>
                </c:pt>
                <c:pt idx="472">
                  <c:v>840</c:v>
                </c:pt>
                <c:pt idx="473">
                  <c:v>839</c:v>
                </c:pt>
                <c:pt idx="474">
                  <c:v>838</c:v>
                </c:pt>
                <c:pt idx="475">
                  <c:v>839</c:v>
                </c:pt>
                <c:pt idx="476">
                  <c:v>838</c:v>
                </c:pt>
                <c:pt idx="477">
                  <c:v>839</c:v>
                </c:pt>
                <c:pt idx="478">
                  <c:v>839</c:v>
                </c:pt>
                <c:pt idx="479">
                  <c:v>838</c:v>
                </c:pt>
                <c:pt idx="480">
                  <c:v>839</c:v>
                </c:pt>
                <c:pt idx="481">
                  <c:v>839</c:v>
                </c:pt>
                <c:pt idx="482">
                  <c:v>839</c:v>
                </c:pt>
                <c:pt idx="483">
                  <c:v>838</c:v>
                </c:pt>
                <c:pt idx="484">
                  <c:v>838</c:v>
                </c:pt>
                <c:pt idx="485">
                  <c:v>839</c:v>
                </c:pt>
                <c:pt idx="486">
                  <c:v>839</c:v>
                </c:pt>
                <c:pt idx="487">
                  <c:v>838</c:v>
                </c:pt>
                <c:pt idx="488">
                  <c:v>838</c:v>
                </c:pt>
                <c:pt idx="489">
                  <c:v>838</c:v>
                </c:pt>
                <c:pt idx="490">
                  <c:v>839</c:v>
                </c:pt>
                <c:pt idx="491">
                  <c:v>839</c:v>
                </c:pt>
                <c:pt idx="492">
                  <c:v>839</c:v>
                </c:pt>
                <c:pt idx="493">
                  <c:v>840</c:v>
                </c:pt>
                <c:pt idx="494">
                  <c:v>840</c:v>
                </c:pt>
                <c:pt idx="495">
                  <c:v>840</c:v>
                </c:pt>
                <c:pt idx="496">
                  <c:v>837</c:v>
                </c:pt>
                <c:pt idx="497">
                  <c:v>838</c:v>
                </c:pt>
                <c:pt idx="498">
                  <c:v>838</c:v>
                </c:pt>
                <c:pt idx="499">
                  <c:v>838</c:v>
                </c:pt>
                <c:pt idx="500">
                  <c:v>838</c:v>
                </c:pt>
                <c:pt idx="501">
                  <c:v>838</c:v>
                </c:pt>
                <c:pt idx="502">
                  <c:v>839</c:v>
                </c:pt>
                <c:pt idx="503">
                  <c:v>837</c:v>
                </c:pt>
                <c:pt idx="504">
                  <c:v>837</c:v>
                </c:pt>
                <c:pt idx="505">
                  <c:v>839</c:v>
                </c:pt>
                <c:pt idx="506">
                  <c:v>839</c:v>
                </c:pt>
                <c:pt idx="507">
                  <c:v>839</c:v>
                </c:pt>
                <c:pt idx="508">
                  <c:v>839</c:v>
                </c:pt>
                <c:pt idx="509">
                  <c:v>839</c:v>
                </c:pt>
                <c:pt idx="510">
                  <c:v>839</c:v>
                </c:pt>
                <c:pt idx="511">
                  <c:v>837</c:v>
                </c:pt>
                <c:pt idx="512">
                  <c:v>838</c:v>
                </c:pt>
                <c:pt idx="513">
                  <c:v>839</c:v>
                </c:pt>
                <c:pt idx="514">
                  <c:v>838</c:v>
                </c:pt>
                <c:pt idx="515">
                  <c:v>838</c:v>
                </c:pt>
                <c:pt idx="516">
                  <c:v>838</c:v>
                </c:pt>
                <c:pt idx="517">
                  <c:v>838</c:v>
                </c:pt>
                <c:pt idx="518">
                  <c:v>837</c:v>
                </c:pt>
                <c:pt idx="519">
                  <c:v>838</c:v>
                </c:pt>
                <c:pt idx="520">
                  <c:v>838</c:v>
                </c:pt>
                <c:pt idx="521">
                  <c:v>838</c:v>
                </c:pt>
                <c:pt idx="522">
                  <c:v>839</c:v>
                </c:pt>
                <c:pt idx="523">
                  <c:v>838</c:v>
                </c:pt>
                <c:pt idx="524">
                  <c:v>836</c:v>
                </c:pt>
                <c:pt idx="525">
                  <c:v>837</c:v>
                </c:pt>
                <c:pt idx="526">
                  <c:v>837</c:v>
                </c:pt>
                <c:pt idx="527">
                  <c:v>836</c:v>
                </c:pt>
                <c:pt idx="528">
                  <c:v>838</c:v>
                </c:pt>
                <c:pt idx="529">
                  <c:v>838</c:v>
                </c:pt>
                <c:pt idx="530">
                  <c:v>838</c:v>
                </c:pt>
                <c:pt idx="531">
                  <c:v>837</c:v>
                </c:pt>
                <c:pt idx="532">
                  <c:v>838</c:v>
                </c:pt>
                <c:pt idx="533">
                  <c:v>838</c:v>
                </c:pt>
                <c:pt idx="534">
                  <c:v>838</c:v>
                </c:pt>
                <c:pt idx="535">
                  <c:v>839</c:v>
                </c:pt>
                <c:pt idx="536">
                  <c:v>839</c:v>
                </c:pt>
                <c:pt idx="537">
                  <c:v>839</c:v>
                </c:pt>
                <c:pt idx="538">
                  <c:v>838</c:v>
                </c:pt>
                <c:pt idx="539">
                  <c:v>836</c:v>
                </c:pt>
                <c:pt idx="540">
                  <c:v>839</c:v>
                </c:pt>
                <c:pt idx="541">
                  <c:v>839</c:v>
                </c:pt>
                <c:pt idx="542">
                  <c:v>837</c:v>
                </c:pt>
                <c:pt idx="543">
                  <c:v>839</c:v>
                </c:pt>
                <c:pt idx="544">
                  <c:v>838</c:v>
                </c:pt>
                <c:pt idx="545">
                  <c:v>838</c:v>
                </c:pt>
                <c:pt idx="546">
                  <c:v>837</c:v>
                </c:pt>
                <c:pt idx="547">
                  <c:v>837</c:v>
                </c:pt>
                <c:pt idx="548">
                  <c:v>837</c:v>
                </c:pt>
                <c:pt idx="549">
                  <c:v>837</c:v>
                </c:pt>
                <c:pt idx="550">
                  <c:v>835</c:v>
                </c:pt>
                <c:pt idx="551">
                  <c:v>836</c:v>
                </c:pt>
                <c:pt idx="552">
                  <c:v>834</c:v>
                </c:pt>
                <c:pt idx="553">
                  <c:v>836</c:v>
                </c:pt>
                <c:pt idx="554">
                  <c:v>835</c:v>
                </c:pt>
                <c:pt idx="555">
                  <c:v>835</c:v>
                </c:pt>
                <c:pt idx="556">
                  <c:v>836</c:v>
                </c:pt>
                <c:pt idx="557">
                  <c:v>835</c:v>
                </c:pt>
                <c:pt idx="558">
                  <c:v>836</c:v>
                </c:pt>
                <c:pt idx="559">
                  <c:v>838</c:v>
                </c:pt>
                <c:pt idx="560">
                  <c:v>839</c:v>
                </c:pt>
                <c:pt idx="561">
                  <c:v>841</c:v>
                </c:pt>
                <c:pt idx="562">
                  <c:v>843</c:v>
                </c:pt>
                <c:pt idx="563">
                  <c:v>846</c:v>
                </c:pt>
                <c:pt idx="564">
                  <c:v>847</c:v>
                </c:pt>
                <c:pt idx="565">
                  <c:v>849</c:v>
                </c:pt>
                <c:pt idx="566">
                  <c:v>851</c:v>
                </c:pt>
                <c:pt idx="567">
                  <c:v>853</c:v>
                </c:pt>
                <c:pt idx="568">
                  <c:v>854</c:v>
                </c:pt>
                <c:pt idx="569">
                  <c:v>854</c:v>
                </c:pt>
                <c:pt idx="570">
                  <c:v>855</c:v>
                </c:pt>
                <c:pt idx="571">
                  <c:v>856</c:v>
                </c:pt>
                <c:pt idx="572">
                  <c:v>856</c:v>
                </c:pt>
                <c:pt idx="573">
                  <c:v>856</c:v>
                </c:pt>
                <c:pt idx="574">
                  <c:v>855</c:v>
                </c:pt>
                <c:pt idx="575">
                  <c:v>857</c:v>
                </c:pt>
                <c:pt idx="576">
                  <c:v>858</c:v>
                </c:pt>
                <c:pt idx="577">
                  <c:v>858</c:v>
                </c:pt>
                <c:pt idx="578">
                  <c:v>859</c:v>
                </c:pt>
                <c:pt idx="579">
                  <c:v>858</c:v>
                </c:pt>
                <c:pt idx="580">
                  <c:v>857</c:v>
                </c:pt>
                <c:pt idx="581">
                  <c:v>858</c:v>
                </c:pt>
                <c:pt idx="582">
                  <c:v>855</c:v>
                </c:pt>
                <c:pt idx="583">
                  <c:v>855</c:v>
                </c:pt>
                <c:pt idx="584">
                  <c:v>855</c:v>
                </c:pt>
                <c:pt idx="585">
                  <c:v>854</c:v>
                </c:pt>
                <c:pt idx="586">
                  <c:v>853</c:v>
                </c:pt>
                <c:pt idx="587">
                  <c:v>852</c:v>
                </c:pt>
                <c:pt idx="588">
                  <c:v>852</c:v>
                </c:pt>
                <c:pt idx="589">
                  <c:v>852</c:v>
                </c:pt>
                <c:pt idx="590">
                  <c:v>851</c:v>
                </c:pt>
                <c:pt idx="591">
                  <c:v>852</c:v>
                </c:pt>
                <c:pt idx="592">
                  <c:v>852</c:v>
                </c:pt>
                <c:pt idx="593">
                  <c:v>853</c:v>
                </c:pt>
                <c:pt idx="594">
                  <c:v>853</c:v>
                </c:pt>
                <c:pt idx="595">
                  <c:v>853</c:v>
                </c:pt>
                <c:pt idx="596">
                  <c:v>855</c:v>
                </c:pt>
                <c:pt idx="597">
                  <c:v>855</c:v>
                </c:pt>
                <c:pt idx="598">
                  <c:v>855</c:v>
                </c:pt>
                <c:pt idx="599">
                  <c:v>856</c:v>
                </c:pt>
                <c:pt idx="600">
                  <c:v>856</c:v>
                </c:pt>
                <c:pt idx="601">
                  <c:v>856</c:v>
                </c:pt>
                <c:pt idx="602">
                  <c:v>855</c:v>
                </c:pt>
                <c:pt idx="603">
                  <c:v>855</c:v>
                </c:pt>
                <c:pt idx="604">
                  <c:v>856</c:v>
                </c:pt>
                <c:pt idx="605">
                  <c:v>856</c:v>
                </c:pt>
                <c:pt idx="606">
                  <c:v>856</c:v>
                </c:pt>
                <c:pt idx="607">
                  <c:v>856</c:v>
                </c:pt>
                <c:pt idx="608">
                  <c:v>855</c:v>
                </c:pt>
                <c:pt idx="609">
                  <c:v>856</c:v>
                </c:pt>
                <c:pt idx="610">
                  <c:v>855</c:v>
                </c:pt>
                <c:pt idx="611">
                  <c:v>856</c:v>
                </c:pt>
                <c:pt idx="612">
                  <c:v>858</c:v>
                </c:pt>
                <c:pt idx="613">
                  <c:v>856</c:v>
                </c:pt>
                <c:pt idx="614">
                  <c:v>858</c:v>
                </c:pt>
                <c:pt idx="615">
                  <c:v>857</c:v>
                </c:pt>
                <c:pt idx="616">
                  <c:v>858</c:v>
                </c:pt>
                <c:pt idx="617">
                  <c:v>857</c:v>
                </c:pt>
                <c:pt idx="618">
                  <c:v>857</c:v>
                </c:pt>
                <c:pt idx="619">
                  <c:v>857</c:v>
                </c:pt>
                <c:pt idx="620">
                  <c:v>857</c:v>
                </c:pt>
                <c:pt idx="621">
                  <c:v>857</c:v>
                </c:pt>
                <c:pt idx="622">
                  <c:v>857</c:v>
                </c:pt>
                <c:pt idx="623">
                  <c:v>857</c:v>
                </c:pt>
                <c:pt idx="624">
                  <c:v>857</c:v>
                </c:pt>
                <c:pt idx="625">
                  <c:v>856</c:v>
                </c:pt>
                <c:pt idx="626">
                  <c:v>856</c:v>
                </c:pt>
                <c:pt idx="627">
                  <c:v>857</c:v>
                </c:pt>
                <c:pt idx="628">
                  <c:v>856</c:v>
                </c:pt>
                <c:pt idx="629">
                  <c:v>856</c:v>
                </c:pt>
                <c:pt idx="630">
                  <c:v>856</c:v>
                </c:pt>
                <c:pt idx="631">
                  <c:v>857</c:v>
                </c:pt>
                <c:pt idx="632">
                  <c:v>857</c:v>
                </c:pt>
                <c:pt idx="633">
                  <c:v>856</c:v>
                </c:pt>
                <c:pt idx="634">
                  <c:v>857</c:v>
                </c:pt>
                <c:pt idx="635">
                  <c:v>857</c:v>
                </c:pt>
                <c:pt idx="636">
                  <c:v>857</c:v>
                </c:pt>
                <c:pt idx="637">
                  <c:v>856</c:v>
                </c:pt>
                <c:pt idx="638">
                  <c:v>855</c:v>
                </c:pt>
                <c:pt idx="639">
                  <c:v>857</c:v>
                </c:pt>
                <c:pt idx="640">
                  <c:v>857</c:v>
                </c:pt>
                <c:pt idx="641">
                  <c:v>856</c:v>
                </c:pt>
                <c:pt idx="642">
                  <c:v>856</c:v>
                </c:pt>
                <c:pt idx="643">
                  <c:v>856</c:v>
                </c:pt>
                <c:pt idx="644">
                  <c:v>856</c:v>
                </c:pt>
                <c:pt idx="645">
                  <c:v>856</c:v>
                </c:pt>
                <c:pt idx="646">
                  <c:v>856</c:v>
                </c:pt>
                <c:pt idx="647">
                  <c:v>856</c:v>
                </c:pt>
                <c:pt idx="648">
                  <c:v>856</c:v>
                </c:pt>
                <c:pt idx="649">
                  <c:v>857</c:v>
                </c:pt>
                <c:pt idx="650">
                  <c:v>856</c:v>
                </c:pt>
                <c:pt idx="651">
                  <c:v>855</c:v>
                </c:pt>
                <c:pt idx="652">
                  <c:v>856</c:v>
                </c:pt>
                <c:pt idx="653">
                  <c:v>855</c:v>
                </c:pt>
                <c:pt idx="654">
                  <c:v>856</c:v>
                </c:pt>
                <c:pt idx="655">
                  <c:v>857</c:v>
                </c:pt>
                <c:pt idx="656">
                  <c:v>856</c:v>
                </c:pt>
                <c:pt idx="657">
                  <c:v>856</c:v>
                </c:pt>
                <c:pt idx="658">
                  <c:v>856</c:v>
                </c:pt>
                <c:pt idx="659">
                  <c:v>856</c:v>
                </c:pt>
                <c:pt idx="660">
                  <c:v>857</c:v>
                </c:pt>
                <c:pt idx="661">
                  <c:v>855</c:v>
                </c:pt>
                <c:pt idx="662">
                  <c:v>856</c:v>
                </c:pt>
                <c:pt idx="663">
                  <c:v>856</c:v>
                </c:pt>
                <c:pt idx="664">
                  <c:v>855</c:v>
                </c:pt>
                <c:pt idx="665">
                  <c:v>856</c:v>
                </c:pt>
                <c:pt idx="666">
                  <c:v>855</c:v>
                </c:pt>
                <c:pt idx="667">
                  <c:v>856</c:v>
                </c:pt>
                <c:pt idx="668">
                  <c:v>855</c:v>
                </c:pt>
                <c:pt idx="669">
                  <c:v>856</c:v>
                </c:pt>
                <c:pt idx="670">
                  <c:v>856</c:v>
                </c:pt>
                <c:pt idx="671">
                  <c:v>856</c:v>
                </c:pt>
                <c:pt idx="672">
                  <c:v>855</c:v>
                </c:pt>
                <c:pt idx="673">
                  <c:v>856</c:v>
                </c:pt>
                <c:pt idx="674">
                  <c:v>855</c:v>
                </c:pt>
                <c:pt idx="675">
                  <c:v>856</c:v>
                </c:pt>
                <c:pt idx="676">
                  <c:v>856</c:v>
                </c:pt>
                <c:pt idx="677">
                  <c:v>855</c:v>
                </c:pt>
                <c:pt idx="678">
                  <c:v>855</c:v>
                </c:pt>
                <c:pt idx="679">
                  <c:v>856</c:v>
                </c:pt>
                <c:pt idx="680">
                  <c:v>855</c:v>
                </c:pt>
                <c:pt idx="681">
                  <c:v>856</c:v>
                </c:pt>
                <c:pt idx="682">
                  <c:v>856</c:v>
                </c:pt>
                <c:pt idx="683">
                  <c:v>856</c:v>
                </c:pt>
                <c:pt idx="684">
                  <c:v>855</c:v>
                </c:pt>
                <c:pt idx="685">
                  <c:v>856</c:v>
                </c:pt>
                <c:pt idx="686">
                  <c:v>856</c:v>
                </c:pt>
                <c:pt idx="687">
                  <c:v>855</c:v>
                </c:pt>
                <c:pt idx="688">
                  <c:v>856</c:v>
                </c:pt>
                <c:pt idx="689">
                  <c:v>856</c:v>
                </c:pt>
                <c:pt idx="690">
                  <c:v>855</c:v>
                </c:pt>
                <c:pt idx="691">
                  <c:v>856</c:v>
                </c:pt>
                <c:pt idx="692">
                  <c:v>855</c:v>
                </c:pt>
                <c:pt idx="693">
                  <c:v>856</c:v>
                </c:pt>
                <c:pt idx="694">
                  <c:v>855</c:v>
                </c:pt>
                <c:pt idx="695">
                  <c:v>856</c:v>
                </c:pt>
                <c:pt idx="696">
                  <c:v>856</c:v>
                </c:pt>
                <c:pt idx="697">
                  <c:v>855</c:v>
                </c:pt>
                <c:pt idx="698">
                  <c:v>856</c:v>
                </c:pt>
                <c:pt idx="699">
                  <c:v>856</c:v>
                </c:pt>
                <c:pt idx="700">
                  <c:v>855</c:v>
                </c:pt>
                <c:pt idx="701">
                  <c:v>856</c:v>
                </c:pt>
                <c:pt idx="702">
                  <c:v>856</c:v>
                </c:pt>
                <c:pt idx="703">
                  <c:v>856</c:v>
                </c:pt>
                <c:pt idx="704">
                  <c:v>854</c:v>
                </c:pt>
                <c:pt idx="705">
                  <c:v>856</c:v>
                </c:pt>
                <c:pt idx="706">
                  <c:v>856</c:v>
                </c:pt>
                <c:pt idx="707">
                  <c:v>855</c:v>
                </c:pt>
                <c:pt idx="708">
                  <c:v>855</c:v>
                </c:pt>
                <c:pt idx="709">
                  <c:v>855</c:v>
                </c:pt>
                <c:pt idx="710">
                  <c:v>855</c:v>
                </c:pt>
                <c:pt idx="711">
                  <c:v>856</c:v>
                </c:pt>
                <c:pt idx="712">
                  <c:v>855</c:v>
                </c:pt>
                <c:pt idx="713">
                  <c:v>856</c:v>
                </c:pt>
                <c:pt idx="714">
                  <c:v>855</c:v>
                </c:pt>
                <c:pt idx="715">
                  <c:v>855</c:v>
                </c:pt>
                <c:pt idx="716">
                  <c:v>856</c:v>
                </c:pt>
                <c:pt idx="717">
                  <c:v>855</c:v>
                </c:pt>
                <c:pt idx="718">
                  <c:v>856</c:v>
                </c:pt>
                <c:pt idx="719">
                  <c:v>854</c:v>
                </c:pt>
                <c:pt idx="720">
                  <c:v>855</c:v>
                </c:pt>
                <c:pt idx="721">
                  <c:v>856</c:v>
                </c:pt>
                <c:pt idx="722">
                  <c:v>855</c:v>
                </c:pt>
                <c:pt idx="723">
                  <c:v>854</c:v>
                </c:pt>
                <c:pt idx="724">
                  <c:v>856</c:v>
                </c:pt>
                <c:pt idx="725">
                  <c:v>856</c:v>
                </c:pt>
                <c:pt idx="726">
                  <c:v>855</c:v>
                </c:pt>
                <c:pt idx="727">
                  <c:v>854</c:v>
                </c:pt>
                <c:pt idx="728">
                  <c:v>855</c:v>
                </c:pt>
                <c:pt idx="729">
                  <c:v>856</c:v>
                </c:pt>
                <c:pt idx="730">
                  <c:v>855</c:v>
                </c:pt>
                <c:pt idx="731">
                  <c:v>855</c:v>
                </c:pt>
                <c:pt idx="732">
                  <c:v>855</c:v>
                </c:pt>
                <c:pt idx="733">
                  <c:v>856</c:v>
                </c:pt>
                <c:pt idx="734">
                  <c:v>856</c:v>
                </c:pt>
                <c:pt idx="735">
                  <c:v>855</c:v>
                </c:pt>
                <c:pt idx="736">
                  <c:v>855</c:v>
                </c:pt>
                <c:pt idx="737">
                  <c:v>855</c:v>
                </c:pt>
                <c:pt idx="738">
                  <c:v>855</c:v>
                </c:pt>
                <c:pt idx="739">
                  <c:v>856</c:v>
                </c:pt>
                <c:pt idx="740">
                  <c:v>856</c:v>
                </c:pt>
                <c:pt idx="741">
                  <c:v>856</c:v>
                </c:pt>
                <c:pt idx="742">
                  <c:v>856</c:v>
                </c:pt>
                <c:pt idx="743">
                  <c:v>856</c:v>
                </c:pt>
                <c:pt idx="744">
                  <c:v>855</c:v>
                </c:pt>
                <c:pt idx="745">
                  <c:v>856</c:v>
                </c:pt>
                <c:pt idx="746">
                  <c:v>857</c:v>
                </c:pt>
                <c:pt idx="747">
                  <c:v>858</c:v>
                </c:pt>
                <c:pt idx="748">
                  <c:v>855</c:v>
                </c:pt>
                <c:pt idx="749">
                  <c:v>856</c:v>
                </c:pt>
                <c:pt idx="750">
                  <c:v>855</c:v>
                </c:pt>
                <c:pt idx="751">
                  <c:v>856</c:v>
                </c:pt>
                <c:pt idx="752">
                  <c:v>857</c:v>
                </c:pt>
                <c:pt idx="753">
                  <c:v>856</c:v>
                </c:pt>
                <c:pt idx="754">
                  <c:v>856</c:v>
                </c:pt>
                <c:pt idx="755">
                  <c:v>856</c:v>
                </c:pt>
                <c:pt idx="756">
                  <c:v>856</c:v>
                </c:pt>
                <c:pt idx="757">
                  <c:v>856</c:v>
                </c:pt>
                <c:pt idx="758">
                  <c:v>856</c:v>
                </c:pt>
                <c:pt idx="759">
                  <c:v>856</c:v>
                </c:pt>
                <c:pt idx="760">
                  <c:v>856</c:v>
                </c:pt>
                <c:pt idx="761">
                  <c:v>857</c:v>
                </c:pt>
                <c:pt idx="762">
                  <c:v>856</c:v>
                </c:pt>
                <c:pt idx="763">
                  <c:v>855</c:v>
                </c:pt>
                <c:pt idx="764">
                  <c:v>855</c:v>
                </c:pt>
                <c:pt idx="765">
                  <c:v>855</c:v>
                </c:pt>
                <c:pt idx="766">
                  <c:v>856</c:v>
                </c:pt>
                <c:pt idx="767">
                  <c:v>856</c:v>
                </c:pt>
                <c:pt idx="768">
                  <c:v>856</c:v>
                </c:pt>
                <c:pt idx="769">
                  <c:v>856</c:v>
                </c:pt>
                <c:pt idx="770">
                  <c:v>856</c:v>
                </c:pt>
                <c:pt idx="771">
                  <c:v>857</c:v>
                </c:pt>
                <c:pt idx="772">
                  <c:v>856</c:v>
                </c:pt>
                <c:pt idx="773">
                  <c:v>858</c:v>
                </c:pt>
                <c:pt idx="774">
                  <c:v>857</c:v>
                </c:pt>
                <c:pt idx="775">
                  <c:v>856</c:v>
                </c:pt>
                <c:pt idx="776">
                  <c:v>858</c:v>
                </c:pt>
                <c:pt idx="777">
                  <c:v>857</c:v>
                </c:pt>
                <c:pt idx="778">
                  <c:v>856</c:v>
                </c:pt>
                <c:pt idx="779">
                  <c:v>856</c:v>
                </c:pt>
                <c:pt idx="780">
                  <c:v>855</c:v>
                </c:pt>
                <c:pt idx="781">
                  <c:v>851</c:v>
                </c:pt>
                <c:pt idx="782">
                  <c:v>852</c:v>
                </c:pt>
                <c:pt idx="783">
                  <c:v>853</c:v>
                </c:pt>
                <c:pt idx="784">
                  <c:v>854</c:v>
                </c:pt>
                <c:pt idx="785">
                  <c:v>854</c:v>
                </c:pt>
                <c:pt idx="786">
                  <c:v>854</c:v>
                </c:pt>
                <c:pt idx="787">
                  <c:v>854</c:v>
                </c:pt>
                <c:pt idx="788">
                  <c:v>854</c:v>
                </c:pt>
                <c:pt idx="789">
                  <c:v>854</c:v>
                </c:pt>
                <c:pt idx="790">
                  <c:v>854</c:v>
                </c:pt>
                <c:pt idx="791">
                  <c:v>853</c:v>
                </c:pt>
                <c:pt idx="792">
                  <c:v>854</c:v>
                </c:pt>
                <c:pt idx="793">
                  <c:v>855</c:v>
                </c:pt>
                <c:pt idx="794">
                  <c:v>855</c:v>
                </c:pt>
                <c:pt idx="795">
                  <c:v>855</c:v>
                </c:pt>
                <c:pt idx="796">
                  <c:v>855</c:v>
                </c:pt>
                <c:pt idx="797">
                  <c:v>855</c:v>
                </c:pt>
                <c:pt idx="798">
                  <c:v>854</c:v>
                </c:pt>
                <c:pt idx="799">
                  <c:v>854</c:v>
                </c:pt>
                <c:pt idx="800">
                  <c:v>856</c:v>
                </c:pt>
                <c:pt idx="801">
                  <c:v>855</c:v>
                </c:pt>
                <c:pt idx="802">
                  <c:v>855</c:v>
                </c:pt>
                <c:pt idx="803">
                  <c:v>855</c:v>
                </c:pt>
                <c:pt idx="804">
                  <c:v>854</c:v>
                </c:pt>
                <c:pt idx="805">
                  <c:v>854</c:v>
                </c:pt>
                <c:pt idx="806">
                  <c:v>854</c:v>
                </c:pt>
                <c:pt idx="807">
                  <c:v>854</c:v>
                </c:pt>
                <c:pt idx="808">
                  <c:v>855</c:v>
                </c:pt>
                <c:pt idx="809">
                  <c:v>854</c:v>
                </c:pt>
                <c:pt idx="810">
                  <c:v>855</c:v>
                </c:pt>
                <c:pt idx="811">
                  <c:v>855</c:v>
                </c:pt>
                <c:pt idx="812">
                  <c:v>855</c:v>
                </c:pt>
                <c:pt idx="813">
                  <c:v>856</c:v>
                </c:pt>
                <c:pt idx="814">
                  <c:v>857</c:v>
                </c:pt>
                <c:pt idx="815">
                  <c:v>858</c:v>
                </c:pt>
                <c:pt idx="816">
                  <c:v>859</c:v>
                </c:pt>
                <c:pt idx="817">
                  <c:v>861</c:v>
                </c:pt>
                <c:pt idx="818">
                  <c:v>859</c:v>
                </c:pt>
                <c:pt idx="819">
                  <c:v>859</c:v>
                </c:pt>
                <c:pt idx="820">
                  <c:v>862</c:v>
                </c:pt>
                <c:pt idx="821">
                  <c:v>861</c:v>
                </c:pt>
                <c:pt idx="822">
                  <c:v>862</c:v>
                </c:pt>
                <c:pt idx="823">
                  <c:v>863</c:v>
                </c:pt>
                <c:pt idx="824">
                  <c:v>863</c:v>
                </c:pt>
                <c:pt idx="825">
                  <c:v>864</c:v>
                </c:pt>
                <c:pt idx="826">
                  <c:v>864</c:v>
                </c:pt>
                <c:pt idx="827">
                  <c:v>864</c:v>
                </c:pt>
                <c:pt idx="828">
                  <c:v>864</c:v>
                </c:pt>
                <c:pt idx="829">
                  <c:v>865</c:v>
                </c:pt>
                <c:pt idx="830">
                  <c:v>865</c:v>
                </c:pt>
                <c:pt idx="831">
                  <c:v>864</c:v>
                </c:pt>
                <c:pt idx="832">
                  <c:v>865</c:v>
                </c:pt>
                <c:pt idx="833">
                  <c:v>864</c:v>
                </c:pt>
                <c:pt idx="834">
                  <c:v>865</c:v>
                </c:pt>
                <c:pt idx="835">
                  <c:v>865</c:v>
                </c:pt>
                <c:pt idx="836">
                  <c:v>866</c:v>
                </c:pt>
                <c:pt idx="837">
                  <c:v>866</c:v>
                </c:pt>
                <c:pt idx="838">
                  <c:v>866</c:v>
                </c:pt>
                <c:pt idx="839">
                  <c:v>865</c:v>
                </c:pt>
                <c:pt idx="840">
                  <c:v>866</c:v>
                </c:pt>
                <c:pt idx="841">
                  <c:v>866</c:v>
                </c:pt>
                <c:pt idx="842">
                  <c:v>866</c:v>
                </c:pt>
                <c:pt idx="843">
                  <c:v>865</c:v>
                </c:pt>
                <c:pt idx="844">
                  <c:v>865</c:v>
                </c:pt>
                <c:pt idx="845">
                  <c:v>865</c:v>
                </c:pt>
                <c:pt idx="846">
                  <c:v>864</c:v>
                </c:pt>
                <c:pt idx="847">
                  <c:v>863</c:v>
                </c:pt>
                <c:pt idx="848">
                  <c:v>865</c:v>
                </c:pt>
                <c:pt idx="849">
                  <c:v>864</c:v>
                </c:pt>
                <c:pt idx="850">
                  <c:v>864</c:v>
                </c:pt>
                <c:pt idx="851">
                  <c:v>864</c:v>
                </c:pt>
                <c:pt idx="852">
                  <c:v>863</c:v>
                </c:pt>
                <c:pt idx="853">
                  <c:v>863</c:v>
                </c:pt>
                <c:pt idx="854">
                  <c:v>862</c:v>
                </c:pt>
                <c:pt idx="855">
                  <c:v>862</c:v>
                </c:pt>
                <c:pt idx="856">
                  <c:v>861</c:v>
                </c:pt>
                <c:pt idx="857">
                  <c:v>861</c:v>
                </c:pt>
                <c:pt idx="858">
                  <c:v>861</c:v>
                </c:pt>
                <c:pt idx="859">
                  <c:v>861</c:v>
                </c:pt>
                <c:pt idx="860">
                  <c:v>861</c:v>
                </c:pt>
                <c:pt idx="861">
                  <c:v>861</c:v>
                </c:pt>
                <c:pt idx="862">
                  <c:v>860</c:v>
                </c:pt>
                <c:pt idx="863">
                  <c:v>861</c:v>
                </c:pt>
                <c:pt idx="864">
                  <c:v>862</c:v>
                </c:pt>
                <c:pt idx="865">
                  <c:v>861</c:v>
                </c:pt>
                <c:pt idx="866">
                  <c:v>862</c:v>
                </c:pt>
                <c:pt idx="867">
                  <c:v>863</c:v>
                </c:pt>
                <c:pt idx="868">
                  <c:v>863</c:v>
                </c:pt>
                <c:pt idx="869">
                  <c:v>863</c:v>
                </c:pt>
                <c:pt idx="870">
                  <c:v>863</c:v>
                </c:pt>
                <c:pt idx="871">
                  <c:v>863</c:v>
                </c:pt>
                <c:pt idx="872">
                  <c:v>863</c:v>
                </c:pt>
                <c:pt idx="873">
                  <c:v>863</c:v>
                </c:pt>
                <c:pt idx="874">
                  <c:v>862</c:v>
                </c:pt>
                <c:pt idx="875">
                  <c:v>861</c:v>
                </c:pt>
                <c:pt idx="876">
                  <c:v>862</c:v>
                </c:pt>
                <c:pt idx="877">
                  <c:v>863</c:v>
                </c:pt>
                <c:pt idx="878">
                  <c:v>863</c:v>
                </c:pt>
                <c:pt idx="879">
                  <c:v>863</c:v>
                </c:pt>
                <c:pt idx="880">
                  <c:v>863</c:v>
                </c:pt>
                <c:pt idx="881">
                  <c:v>862</c:v>
                </c:pt>
                <c:pt idx="882">
                  <c:v>862</c:v>
                </c:pt>
                <c:pt idx="883">
                  <c:v>864</c:v>
                </c:pt>
                <c:pt idx="884">
                  <c:v>863</c:v>
                </c:pt>
                <c:pt idx="885">
                  <c:v>863</c:v>
                </c:pt>
                <c:pt idx="886">
                  <c:v>863</c:v>
                </c:pt>
                <c:pt idx="887">
                  <c:v>862</c:v>
                </c:pt>
                <c:pt idx="888">
                  <c:v>862</c:v>
                </c:pt>
                <c:pt idx="889">
                  <c:v>862</c:v>
                </c:pt>
                <c:pt idx="890">
                  <c:v>862</c:v>
                </c:pt>
                <c:pt idx="891">
                  <c:v>862</c:v>
                </c:pt>
                <c:pt idx="892">
                  <c:v>862</c:v>
                </c:pt>
                <c:pt idx="893">
                  <c:v>860</c:v>
                </c:pt>
                <c:pt idx="894">
                  <c:v>862</c:v>
                </c:pt>
                <c:pt idx="895">
                  <c:v>861</c:v>
                </c:pt>
                <c:pt idx="896">
                  <c:v>862</c:v>
                </c:pt>
                <c:pt idx="897">
                  <c:v>862</c:v>
                </c:pt>
                <c:pt idx="898">
                  <c:v>860</c:v>
                </c:pt>
                <c:pt idx="899">
                  <c:v>862</c:v>
                </c:pt>
                <c:pt idx="900">
                  <c:v>861</c:v>
                </c:pt>
                <c:pt idx="901">
                  <c:v>861</c:v>
                </c:pt>
                <c:pt idx="902">
                  <c:v>860</c:v>
                </c:pt>
                <c:pt idx="903">
                  <c:v>859</c:v>
                </c:pt>
                <c:pt idx="904">
                  <c:v>860</c:v>
                </c:pt>
                <c:pt idx="905">
                  <c:v>859</c:v>
                </c:pt>
                <c:pt idx="906">
                  <c:v>859</c:v>
                </c:pt>
                <c:pt idx="907">
                  <c:v>859</c:v>
                </c:pt>
                <c:pt idx="908">
                  <c:v>859</c:v>
                </c:pt>
                <c:pt idx="909">
                  <c:v>859</c:v>
                </c:pt>
                <c:pt idx="910">
                  <c:v>859</c:v>
                </c:pt>
                <c:pt idx="911">
                  <c:v>858</c:v>
                </c:pt>
                <c:pt idx="912">
                  <c:v>859</c:v>
                </c:pt>
                <c:pt idx="913">
                  <c:v>859</c:v>
                </c:pt>
                <c:pt idx="914">
                  <c:v>860</c:v>
                </c:pt>
                <c:pt idx="915">
                  <c:v>860</c:v>
                </c:pt>
                <c:pt idx="916">
                  <c:v>859</c:v>
                </c:pt>
                <c:pt idx="917">
                  <c:v>860</c:v>
                </c:pt>
                <c:pt idx="918">
                  <c:v>859</c:v>
                </c:pt>
                <c:pt idx="919">
                  <c:v>860</c:v>
                </c:pt>
                <c:pt idx="920">
                  <c:v>860</c:v>
                </c:pt>
                <c:pt idx="921">
                  <c:v>860</c:v>
                </c:pt>
                <c:pt idx="922">
                  <c:v>859</c:v>
                </c:pt>
                <c:pt idx="923">
                  <c:v>858</c:v>
                </c:pt>
                <c:pt idx="924">
                  <c:v>859</c:v>
                </c:pt>
                <c:pt idx="925">
                  <c:v>856</c:v>
                </c:pt>
                <c:pt idx="926">
                  <c:v>858</c:v>
                </c:pt>
                <c:pt idx="927">
                  <c:v>858</c:v>
                </c:pt>
                <c:pt idx="928">
                  <c:v>858</c:v>
                </c:pt>
                <c:pt idx="929">
                  <c:v>858</c:v>
                </c:pt>
                <c:pt idx="930">
                  <c:v>858</c:v>
                </c:pt>
                <c:pt idx="931">
                  <c:v>857</c:v>
                </c:pt>
                <c:pt idx="932">
                  <c:v>858</c:v>
                </c:pt>
                <c:pt idx="933">
                  <c:v>856</c:v>
                </c:pt>
                <c:pt idx="934">
                  <c:v>858</c:v>
                </c:pt>
                <c:pt idx="935">
                  <c:v>859</c:v>
                </c:pt>
                <c:pt idx="936">
                  <c:v>858</c:v>
                </c:pt>
                <c:pt idx="937">
                  <c:v>858</c:v>
                </c:pt>
                <c:pt idx="938">
                  <c:v>858</c:v>
                </c:pt>
                <c:pt idx="939">
                  <c:v>858</c:v>
                </c:pt>
                <c:pt idx="940">
                  <c:v>859</c:v>
                </c:pt>
                <c:pt idx="941">
                  <c:v>857</c:v>
                </c:pt>
                <c:pt idx="942">
                  <c:v>859</c:v>
                </c:pt>
                <c:pt idx="943">
                  <c:v>859</c:v>
                </c:pt>
                <c:pt idx="944">
                  <c:v>859</c:v>
                </c:pt>
                <c:pt idx="945">
                  <c:v>858</c:v>
                </c:pt>
                <c:pt idx="946">
                  <c:v>857</c:v>
                </c:pt>
                <c:pt idx="947">
                  <c:v>858</c:v>
                </c:pt>
                <c:pt idx="948">
                  <c:v>859</c:v>
                </c:pt>
                <c:pt idx="949">
                  <c:v>858</c:v>
                </c:pt>
                <c:pt idx="950">
                  <c:v>858</c:v>
                </c:pt>
                <c:pt idx="951">
                  <c:v>858</c:v>
                </c:pt>
                <c:pt idx="952">
                  <c:v>858</c:v>
                </c:pt>
                <c:pt idx="953">
                  <c:v>857</c:v>
                </c:pt>
                <c:pt idx="954">
                  <c:v>856</c:v>
                </c:pt>
                <c:pt idx="955">
                  <c:v>857</c:v>
                </c:pt>
                <c:pt idx="956">
                  <c:v>856</c:v>
                </c:pt>
                <c:pt idx="957">
                  <c:v>855</c:v>
                </c:pt>
                <c:pt idx="958">
                  <c:v>855</c:v>
                </c:pt>
                <c:pt idx="959">
                  <c:v>853</c:v>
                </c:pt>
                <c:pt idx="960">
                  <c:v>854</c:v>
                </c:pt>
                <c:pt idx="961">
                  <c:v>854</c:v>
                </c:pt>
                <c:pt idx="962">
                  <c:v>854</c:v>
                </c:pt>
                <c:pt idx="963">
                  <c:v>854</c:v>
                </c:pt>
                <c:pt idx="964">
                  <c:v>854</c:v>
                </c:pt>
                <c:pt idx="965">
                  <c:v>854</c:v>
                </c:pt>
                <c:pt idx="966">
                  <c:v>854</c:v>
                </c:pt>
                <c:pt idx="967">
                  <c:v>854</c:v>
                </c:pt>
                <c:pt idx="968">
                  <c:v>854</c:v>
                </c:pt>
                <c:pt idx="969">
                  <c:v>852</c:v>
                </c:pt>
                <c:pt idx="970">
                  <c:v>853</c:v>
                </c:pt>
                <c:pt idx="971">
                  <c:v>853</c:v>
                </c:pt>
                <c:pt idx="972">
                  <c:v>853</c:v>
                </c:pt>
                <c:pt idx="973">
                  <c:v>854</c:v>
                </c:pt>
                <c:pt idx="974">
                  <c:v>852</c:v>
                </c:pt>
                <c:pt idx="975">
                  <c:v>856</c:v>
                </c:pt>
                <c:pt idx="976">
                  <c:v>857</c:v>
                </c:pt>
                <c:pt idx="977">
                  <c:v>859</c:v>
                </c:pt>
                <c:pt idx="978">
                  <c:v>860</c:v>
                </c:pt>
                <c:pt idx="979">
                  <c:v>862</c:v>
                </c:pt>
                <c:pt idx="980">
                  <c:v>863</c:v>
                </c:pt>
                <c:pt idx="981">
                  <c:v>863</c:v>
                </c:pt>
                <c:pt idx="982">
                  <c:v>864</c:v>
                </c:pt>
                <c:pt idx="983">
                  <c:v>865</c:v>
                </c:pt>
                <c:pt idx="984">
                  <c:v>866</c:v>
                </c:pt>
                <c:pt idx="985">
                  <c:v>866</c:v>
                </c:pt>
                <c:pt idx="986">
                  <c:v>866</c:v>
                </c:pt>
                <c:pt idx="987">
                  <c:v>867</c:v>
                </c:pt>
                <c:pt idx="988">
                  <c:v>867</c:v>
                </c:pt>
                <c:pt idx="989">
                  <c:v>868</c:v>
                </c:pt>
                <c:pt idx="990">
                  <c:v>867</c:v>
                </c:pt>
                <c:pt idx="991">
                  <c:v>868</c:v>
                </c:pt>
                <c:pt idx="992">
                  <c:v>868</c:v>
                </c:pt>
                <c:pt idx="993">
                  <c:v>868</c:v>
                </c:pt>
                <c:pt idx="994">
                  <c:v>867</c:v>
                </c:pt>
                <c:pt idx="995">
                  <c:v>868</c:v>
                </c:pt>
                <c:pt idx="996">
                  <c:v>867</c:v>
                </c:pt>
                <c:pt idx="997">
                  <c:v>869</c:v>
                </c:pt>
                <c:pt idx="998">
                  <c:v>869</c:v>
                </c:pt>
                <c:pt idx="999">
                  <c:v>868</c:v>
                </c:pt>
                <c:pt idx="1000">
                  <c:v>867</c:v>
                </c:pt>
                <c:pt idx="1001">
                  <c:v>868</c:v>
                </c:pt>
                <c:pt idx="1002">
                  <c:v>867</c:v>
                </c:pt>
                <c:pt idx="1003">
                  <c:v>868</c:v>
                </c:pt>
                <c:pt idx="1004">
                  <c:v>868</c:v>
                </c:pt>
                <c:pt idx="1005">
                  <c:v>868</c:v>
                </c:pt>
                <c:pt idx="1006">
                  <c:v>869</c:v>
                </c:pt>
                <c:pt idx="1007">
                  <c:v>868</c:v>
                </c:pt>
                <c:pt idx="1008">
                  <c:v>868</c:v>
                </c:pt>
                <c:pt idx="1009">
                  <c:v>868</c:v>
                </c:pt>
                <c:pt idx="1010">
                  <c:v>867</c:v>
                </c:pt>
                <c:pt idx="1011">
                  <c:v>868</c:v>
                </c:pt>
                <c:pt idx="1012">
                  <c:v>868</c:v>
                </c:pt>
                <c:pt idx="1013">
                  <c:v>866</c:v>
                </c:pt>
                <c:pt idx="1014">
                  <c:v>863</c:v>
                </c:pt>
                <c:pt idx="1015">
                  <c:v>862</c:v>
                </c:pt>
                <c:pt idx="1016">
                  <c:v>862</c:v>
                </c:pt>
                <c:pt idx="1017">
                  <c:v>861</c:v>
                </c:pt>
                <c:pt idx="1018">
                  <c:v>860</c:v>
                </c:pt>
                <c:pt idx="1019">
                  <c:v>860</c:v>
                </c:pt>
                <c:pt idx="1020">
                  <c:v>860</c:v>
                </c:pt>
                <c:pt idx="1021">
                  <c:v>862</c:v>
                </c:pt>
                <c:pt idx="1022">
                  <c:v>862</c:v>
                </c:pt>
                <c:pt idx="1023">
                  <c:v>861</c:v>
                </c:pt>
                <c:pt idx="1024">
                  <c:v>861</c:v>
                </c:pt>
                <c:pt idx="1025">
                  <c:v>862</c:v>
                </c:pt>
                <c:pt idx="1026">
                  <c:v>863</c:v>
                </c:pt>
                <c:pt idx="1027">
                  <c:v>862</c:v>
                </c:pt>
                <c:pt idx="1028">
                  <c:v>863</c:v>
                </c:pt>
                <c:pt idx="1029">
                  <c:v>864</c:v>
                </c:pt>
                <c:pt idx="1030">
                  <c:v>862</c:v>
                </c:pt>
                <c:pt idx="1031">
                  <c:v>864</c:v>
                </c:pt>
                <c:pt idx="1032">
                  <c:v>863</c:v>
                </c:pt>
                <c:pt idx="1033">
                  <c:v>863</c:v>
                </c:pt>
                <c:pt idx="1034">
                  <c:v>864</c:v>
                </c:pt>
                <c:pt idx="1035">
                  <c:v>864</c:v>
                </c:pt>
                <c:pt idx="1036">
                  <c:v>864</c:v>
                </c:pt>
                <c:pt idx="1037">
                  <c:v>864</c:v>
                </c:pt>
                <c:pt idx="1038">
                  <c:v>864</c:v>
                </c:pt>
                <c:pt idx="1039">
                  <c:v>864</c:v>
                </c:pt>
                <c:pt idx="1040">
                  <c:v>865</c:v>
                </c:pt>
                <c:pt idx="1041">
                  <c:v>864</c:v>
                </c:pt>
                <c:pt idx="1042">
                  <c:v>865</c:v>
                </c:pt>
                <c:pt idx="1043">
                  <c:v>864</c:v>
                </c:pt>
                <c:pt idx="1044">
                  <c:v>865</c:v>
                </c:pt>
                <c:pt idx="1045">
                  <c:v>864</c:v>
                </c:pt>
                <c:pt idx="1046">
                  <c:v>865</c:v>
                </c:pt>
                <c:pt idx="1047">
                  <c:v>865</c:v>
                </c:pt>
                <c:pt idx="1048">
                  <c:v>864</c:v>
                </c:pt>
                <c:pt idx="1049">
                  <c:v>864</c:v>
                </c:pt>
                <c:pt idx="1050">
                  <c:v>864</c:v>
                </c:pt>
                <c:pt idx="1051">
                  <c:v>863</c:v>
                </c:pt>
                <c:pt idx="1052">
                  <c:v>863</c:v>
                </c:pt>
                <c:pt idx="1053">
                  <c:v>861</c:v>
                </c:pt>
                <c:pt idx="1054">
                  <c:v>861</c:v>
                </c:pt>
                <c:pt idx="1055">
                  <c:v>860</c:v>
                </c:pt>
                <c:pt idx="1056">
                  <c:v>861</c:v>
                </c:pt>
                <c:pt idx="1057">
                  <c:v>860</c:v>
                </c:pt>
                <c:pt idx="1058">
                  <c:v>858</c:v>
                </c:pt>
                <c:pt idx="1059">
                  <c:v>861</c:v>
                </c:pt>
                <c:pt idx="1060">
                  <c:v>859</c:v>
                </c:pt>
                <c:pt idx="1061">
                  <c:v>860</c:v>
                </c:pt>
                <c:pt idx="1062">
                  <c:v>861</c:v>
                </c:pt>
                <c:pt idx="1063">
                  <c:v>860</c:v>
                </c:pt>
                <c:pt idx="1064">
                  <c:v>860</c:v>
                </c:pt>
                <c:pt idx="1065">
                  <c:v>860</c:v>
                </c:pt>
                <c:pt idx="1066">
                  <c:v>860</c:v>
                </c:pt>
                <c:pt idx="1067">
                  <c:v>860</c:v>
                </c:pt>
                <c:pt idx="1068">
                  <c:v>859</c:v>
                </c:pt>
                <c:pt idx="1069">
                  <c:v>859</c:v>
                </c:pt>
                <c:pt idx="1070">
                  <c:v>857</c:v>
                </c:pt>
                <c:pt idx="1071">
                  <c:v>856</c:v>
                </c:pt>
                <c:pt idx="1072">
                  <c:v>856</c:v>
                </c:pt>
                <c:pt idx="1073">
                  <c:v>856</c:v>
                </c:pt>
                <c:pt idx="1074">
                  <c:v>857</c:v>
                </c:pt>
                <c:pt idx="1075">
                  <c:v>857</c:v>
                </c:pt>
                <c:pt idx="1076">
                  <c:v>856</c:v>
                </c:pt>
                <c:pt idx="1077">
                  <c:v>858</c:v>
                </c:pt>
                <c:pt idx="1078">
                  <c:v>857</c:v>
                </c:pt>
                <c:pt idx="1079">
                  <c:v>856</c:v>
                </c:pt>
                <c:pt idx="1080">
                  <c:v>857</c:v>
                </c:pt>
                <c:pt idx="1081">
                  <c:v>859</c:v>
                </c:pt>
                <c:pt idx="1082">
                  <c:v>861</c:v>
                </c:pt>
                <c:pt idx="1083">
                  <c:v>861</c:v>
                </c:pt>
                <c:pt idx="1084">
                  <c:v>863</c:v>
                </c:pt>
                <c:pt idx="1085">
                  <c:v>864</c:v>
                </c:pt>
                <c:pt idx="1086">
                  <c:v>863</c:v>
                </c:pt>
                <c:pt idx="1087">
                  <c:v>864</c:v>
                </c:pt>
                <c:pt idx="1088">
                  <c:v>864</c:v>
                </c:pt>
                <c:pt idx="1089">
                  <c:v>864</c:v>
                </c:pt>
                <c:pt idx="1090">
                  <c:v>866</c:v>
                </c:pt>
                <c:pt idx="1091">
                  <c:v>864</c:v>
                </c:pt>
                <c:pt idx="1092">
                  <c:v>865</c:v>
                </c:pt>
                <c:pt idx="1093">
                  <c:v>865</c:v>
                </c:pt>
                <c:pt idx="1094">
                  <c:v>865</c:v>
                </c:pt>
                <c:pt idx="1095">
                  <c:v>865</c:v>
                </c:pt>
                <c:pt idx="1096">
                  <c:v>865</c:v>
                </c:pt>
                <c:pt idx="1097">
                  <c:v>867</c:v>
                </c:pt>
                <c:pt idx="1098">
                  <c:v>866</c:v>
                </c:pt>
                <c:pt idx="1099">
                  <c:v>865</c:v>
                </c:pt>
                <c:pt idx="1100">
                  <c:v>868</c:v>
                </c:pt>
                <c:pt idx="1101">
                  <c:v>866</c:v>
                </c:pt>
                <c:pt idx="1102">
                  <c:v>868</c:v>
                </c:pt>
                <c:pt idx="1103">
                  <c:v>868</c:v>
                </c:pt>
                <c:pt idx="1104">
                  <c:v>868</c:v>
                </c:pt>
                <c:pt idx="1105">
                  <c:v>868</c:v>
                </c:pt>
                <c:pt idx="1106">
                  <c:v>868</c:v>
                </c:pt>
                <c:pt idx="1107">
                  <c:v>868</c:v>
                </c:pt>
                <c:pt idx="1108">
                  <c:v>869</c:v>
                </c:pt>
                <c:pt idx="1109">
                  <c:v>869</c:v>
                </c:pt>
                <c:pt idx="1110">
                  <c:v>871</c:v>
                </c:pt>
                <c:pt idx="1111">
                  <c:v>870</c:v>
                </c:pt>
                <c:pt idx="1112">
                  <c:v>871</c:v>
                </c:pt>
                <c:pt idx="1113">
                  <c:v>872</c:v>
                </c:pt>
                <c:pt idx="1114">
                  <c:v>871</c:v>
                </c:pt>
                <c:pt idx="1115">
                  <c:v>872</c:v>
                </c:pt>
                <c:pt idx="1116">
                  <c:v>872</c:v>
                </c:pt>
                <c:pt idx="1117">
                  <c:v>872</c:v>
                </c:pt>
                <c:pt idx="1118">
                  <c:v>872</c:v>
                </c:pt>
                <c:pt idx="1119">
                  <c:v>871</c:v>
                </c:pt>
                <c:pt idx="1120">
                  <c:v>871</c:v>
                </c:pt>
                <c:pt idx="1121">
                  <c:v>871</c:v>
                </c:pt>
                <c:pt idx="1122">
                  <c:v>870</c:v>
                </c:pt>
                <c:pt idx="1123">
                  <c:v>870</c:v>
                </c:pt>
                <c:pt idx="1124">
                  <c:v>871</c:v>
                </c:pt>
                <c:pt idx="1125">
                  <c:v>869</c:v>
                </c:pt>
                <c:pt idx="1126">
                  <c:v>867</c:v>
                </c:pt>
                <c:pt idx="1127">
                  <c:v>861</c:v>
                </c:pt>
                <c:pt idx="1128">
                  <c:v>857</c:v>
                </c:pt>
                <c:pt idx="1129">
                  <c:v>850</c:v>
                </c:pt>
                <c:pt idx="1130">
                  <c:v>842</c:v>
                </c:pt>
                <c:pt idx="1131">
                  <c:v>837</c:v>
                </c:pt>
                <c:pt idx="1132">
                  <c:v>833</c:v>
                </c:pt>
                <c:pt idx="1133">
                  <c:v>831</c:v>
                </c:pt>
                <c:pt idx="1134">
                  <c:v>829</c:v>
                </c:pt>
                <c:pt idx="1135">
                  <c:v>826</c:v>
                </c:pt>
                <c:pt idx="1136">
                  <c:v>825</c:v>
                </c:pt>
                <c:pt idx="1137">
                  <c:v>824</c:v>
                </c:pt>
                <c:pt idx="1138">
                  <c:v>823</c:v>
                </c:pt>
                <c:pt idx="1139">
                  <c:v>822</c:v>
                </c:pt>
                <c:pt idx="1140">
                  <c:v>823</c:v>
                </c:pt>
                <c:pt idx="1141">
                  <c:v>823</c:v>
                </c:pt>
                <c:pt idx="1142">
                  <c:v>823</c:v>
                </c:pt>
                <c:pt idx="1143">
                  <c:v>824</c:v>
                </c:pt>
                <c:pt idx="1144">
                  <c:v>825</c:v>
                </c:pt>
                <c:pt idx="1145">
                  <c:v>825</c:v>
                </c:pt>
                <c:pt idx="1146">
                  <c:v>826</c:v>
                </c:pt>
                <c:pt idx="1147">
                  <c:v>826</c:v>
                </c:pt>
                <c:pt idx="1148">
                  <c:v>826</c:v>
                </c:pt>
                <c:pt idx="1149">
                  <c:v>827</c:v>
                </c:pt>
                <c:pt idx="1150">
                  <c:v>826</c:v>
                </c:pt>
                <c:pt idx="1151">
                  <c:v>827</c:v>
                </c:pt>
                <c:pt idx="1152">
                  <c:v>827</c:v>
                </c:pt>
                <c:pt idx="1153">
                  <c:v>828</c:v>
                </c:pt>
                <c:pt idx="1154">
                  <c:v>828</c:v>
                </c:pt>
                <c:pt idx="1155">
                  <c:v>827</c:v>
                </c:pt>
                <c:pt idx="1156">
                  <c:v>828</c:v>
                </c:pt>
                <c:pt idx="1157">
                  <c:v>827</c:v>
                </c:pt>
                <c:pt idx="1158">
                  <c:v>828</c:v>
                </c:pt>
                <c:pt idx="1159">
                  <c:v>829</c:v>
                </c:pt>
                <c:pt idx="1160">
                  <c:v>828</c:v>
                </c:pt>
                <c:pt idx="1161">
                  <c:v>828</c:v>
                </c:pt>
                <c:pt idx="1162">
                  <c:v>826</c:v>
                </c:pt>
                <c:pt idx="1163">
                  <c:v>827</c:v>
                </c:pt>
                <c:pt idx="1164">
                  <c:v>828</c:v>
                </c:pt>
                <c:pt idx="1165">
                  <c:v>828</c:v>
                </c:pt>
                <c:pt idx="1166">
                  <c:v>827</c:v>
                </c:pt>
                <c:pt idx="1167">
                  <c:v>827</c:v>
                </c:pt>
                <c:pt idx="1168">
                  <c:v>826</c:v>
                </c:pt>
                <c:pt idx="1169">
                  <c:v>825</c:v>
                </c:pt>
                <c:pt idx="1170">
                  <c:v>823</c:v>
                </c:pt>
                <c:pt idx="1171">
                  <c:v>824</c:v>
                </c:pt>
                <c:pt idx="1172">
                  <c:v>825</c:v>
                </c:pt>
                <c:pt idx="1173">
                  <c:v>824</c:v>
                </c:pt>
                <c:pt idx="1174">
                  <c:v>825</c:v>
                </c:pt>
                <c:pt idx="1175">
                  <c:v>824</c:v>
                </c:pt>
                <c:pt idx="1176">
                  <c:v>824</c:v>
                </c:pt>
                <c:pt idx="1177">
                  <c:v>824</c:v>
                </c:pt>
                <c:pt idx="1178">
                  <c:v>823</c:v>
                </c:pt>
                <c:pt idx="1179">
                  <c:v>824</c:v>
                </c:pt>
                <c:pt idx="1180">
                  <c:v>824</c:v>
                </c:pt>
                <c:pt idx="1181">
                  <c:v>825</c:v>
                </c:pt>
                <c:pt idx="1182">
                  <c:v>824</c:v>
                </c:pt>
                <c:pt idx="1183">
                  <c:v>823</c:v>
                </c:pt>
                <c:pt idx="1184">
                  <c:v>824</c:v>
                </c:pt>
                <c:pt idx="1185">
                  <c:v>822</c:v>
                </c:pt>
                <c:pt idx="1186">
                  <c:v>824</c:v>
                </c:pt>
                <c:pt idx="1187">
                  <c:v>823</c:v>
                </c:pt>
                <c:pt idx="1188">
                  <c:v>822</c:v>
                </c:pt>
                <c:pt idx="1189">
                  <c:v>822</c:v>
                </c:pt>
                <c:pt idx="1190">
                  <c:v>823</c:v>
                </c:pt>
                <c:pt idx="1191">
                  <c:v>823</c:v>
                </c:pt>
                <c:pt idx="1192">
                  <c:v>822</c:v>
                </c:pt>
                <c:pt idx="1193">
                  <c:v>822</c:v>
                </c:pt>
                <c:pt idx="1194">
                  <c:v>821</c:v>
                </c:pt>
                <c:pt idx="1195">
                  <c:v>822</c:v>
                </c:pt>
                <c:pt idx="1196">
                  <c:v>823</c:v>
                </c:pt>
                <c:pt idx="1197">
                  <c:v>823</c:v>
                </c:pt>
                <c:pt idx="1198">
                  <c:v>821</c:v>
                </c:pt>
                <c:pt idx="1199">
                  <c:v>822</c:v>
                </c:pt>
                <c:pt idx="1200">
                  <c:v>823</c:v>
                </c:pt>
                <c:pt idx="1201">
                  <c:v>823</c:v>
                </c:pt>
                <c:pt idx="1202">
                  <c:v>824</c:v>
                </c:pt>
                <c:pt idx="1203">
                  <c:v>824</c:v>
                </c:pt>
                <c:pt idx="1204">
                  <c:v>825</c:v>
                </c:pt>
                <c:pt idx="1205">
                  <c:v>824</c:v>
                </c:pt>
                <c:pt idx="1206">
                  <c:v>824</c:v>
                </c:pt>
                <c:pt idx="1207">
                  <c:v>825</c:v>
                </c:pt>
                <c:pt idx="1208">
                  <c:v>826</c:v>
                </c:pt>
                <c:pt idx="1209">
                  <c:v>826</c:v>
                </c:pt>
                <c:pt idx="1210">
                  <c:v>825</c:v>
                </c:pt>
                <c:pt idx="1211">
                  <c:v>827</c:v>
                </c:pt>
                <c:pt idx="1212">
                  <c:v>828</c:v>
                </c:pt>
                <c:pt idx="1213">
                  <c:v>827</c:v>
                </c:pt>
                <c:pt idx="1214">
                  <c:v>829</c:v>
                </c:pt>
                <c:pt idx="1215">
                  <c:v>829</c:v>
                </c:pt>
                <c:pt idx="1216">
                  <c:v>829</c:v>
                </c:pt>
                <c:pt idx="1217">
                  <c:v>829</c:v>
                </c:pt>
                <c:pt idx="1218">
                  <c:v>829</c:v>
                </c:pt>
                <c:pt idx="1219">
                  <c:v>828</c:v>
                </c:pt>
                <c:pt idx="1220">
                  <c:v>828</c:v>
                </c:pt>
                <c:pt idx="1221">
                  <c:v>830</c:v>
                </c:pt>
                <c:pt idx="1222">
                  <c:v>830</c:v>
                </c:pt>
                <c:pt idx="1223">
                  <c:v>830</c:v>
                </c:pt>
                <c:pt idx="1224">
                  <c:v>831</c:v>
                </c:pt>
                <c:pt idx="1225">
                  <c:v>830</c:v>
                </c:pt>
                <c:pt idx="1226">
                  <c:v>830</c:v>
                </c:pt>
                <c:pt idx="1227">
                  <c:v>832</c:v>
                </c:pt>
                <c:pt idx="1228">
                  <c:v>833</c:v>
                </c:pt>
                <c:pt idx="1229">
                  <c:v>833</c:v>
                </c:pt>
                <c:pt idx="1230">
                  <c:v>834</c:v>
                </c:pt>
                <c:pt idx="1231">
                  <c:v>835</c:v>
                </c:pt>
                <c:pt idx="1232">
                  <c:v>834</c:v>
                </c:pt>
                <c:pt idx="1233">
                  <c:v>834</c:v>
                </c:pt>
                <c:pt idx="1234">
                  <c:v>834</c:v>
                </c:pt>
                <c:pt idx="1235">
                  <c:v>834</c:v>
                </c:pt>
                <c:pt idx="1236">
                  <c:v>834</c:v>
                </c:pt>
                <c:pt idx="1237">
                  <c:v>834</c:v>
                </c:pt>
                <c:pt idx="1238">
                  <c:v>834</c:v>
                </c:pt>
                <c:pt idx="1239">
                  <c:v>833</c:v>
                </c:pt>
                <c:pt idx="1240">
                  <c:v>834</c:v>
                </c:pt>
                <c:pt idx="1241">
                  <c:v>832</c:v>
                </c:pt>
                <c:pt idx="1242">
                  <c:v>834</c:v>
                </c:pt>
                <c:pt idx="1243">
                  <c:v>834</c:v>
                </c:pt>
                <c:pt idx="1244">
                  <c:v>833</c:v>
                </c:pt>
                <c:pt idx="1245">
                  <c:v>834</c:v>
                </c:pt>
                <c:pt idx="1246">
                  <c:v>832</c:v>
                </c:pt>
                <c:pt idx="1247">
                  <c:v>833</c:v>
                </c:pt>
                <c:pt idx="1248">
                  <c:v>834</c:v>
                </c:pt>
                <c:pt idx="1249">
                  <c:v>837</c:v>
                </c:pt>
                <c:pt idx="1250">
                  <c:v>841</c:v>
                </c:pt>
                <c:pt idx="1251">
                  <c:v>846</c:v>
                </c:pt>
                <c:pt idx="1252">
                  <c:v>851</c:v>
                </c:pt>
                <c:pt idx="1253">
                  <c:v>855</c:v>
                </c:pt>
                <c:pt idx="1254">
                  <c:v>857</c:v>
                </c:pt>
                <c:pt idx="1255">
                  <c:v>860</c:v>
                </c:pt>
                <c:pt idx="1256">
                  <c:v>860</c:v>
                </c:pt>
                <c:pt idx="1257">
                  <c:v>862</c:v>
                </c:pt>
                <c:pt idx="1258">
                  <c:v>864</c:v>
                </c:pt>
                <c:pt idx="1259">
                  <c:v>863</c:v>
                </c:pt>
                <c:pt idx="1260">
                  <c:v>863</c:v>
                </c:pt>
                <c:pt idx="1261">
                  <c:v>865</c:v>
                </c:pt>
                <c:pt idx="1262">
                  <c:v>865</c:v>
                </c:pt>
                <c:pt idx="1263">
                  <c:v>866</c:v>
                </c:pt>
                <c:pt idx="1264">
                  <c:v>866</c:v>
                </c:pt>
                <c:pt idx="1265">
                  <c:v>867</c:v>
                </c:pt>
                <c:pt idx="1266">
                  <c:v>868</c:v>
                </c:pt>
                <c:pt idx="1267">
                  <c:v>867</c:v>
                </c:pt>
                <c:pt idx="1268">
                  <c:v>868</c:v>
                </c:pt>
                <c:pt idx="1269">
                  <c:v>866</c:v>
                </c:pt>
                <c:pt idx="1270">
                  <c:v>868</c:v>
                </c:pt>
                <c:pt idx="1271">
                  <c:v>869</c:v>
                </c:pt>
                <c:pt idx="1272">
                  <c:v>870</c:v>
                </c:pt>
                <c:pt idx="1273">
                  <c:v>870</c:v>
                </c:pt>
                <c:pt idx="1274">
                  <c:v>869</c:v>
                </c:pt>
                <c:pt idx="1275">
                  <c:v>870</c:v>
                </c:pt>
                <c:pt idx="1276">
                  <c:v>870</c:v>
                </c:pt>
                <c:pt idx="1277">
                  <c:v>868</c:v>
                </c:pt>
                <c:pt idx="1278">
                  <c:v>870</c:v>
                </c:pt>
                <c:pt idx="1279">
                  <c:v>870</c:v>
                </c:pt>
                <c:pt idx="1280">
                  <c:v>869</c:v>
                </c:pt>
                <c:pt idx="1281">
                  <c:v>870</c:v>
                </c:pt>
                <c:pt idx="1282">
                  <c:v>869</c:v>
                </c:pt>
                <c:pt idx="1283">
                  <c:v>870</c:v>
                </c:pt>
                <c:pt idx="1284">
                  <c:v>870</c:v>
                </c:pt>
                <c:pt idx="1285">
                  <c:v>870</c:v>
                </c:pt>
                <c:pt idx="1286">
                  <c:v>870</c:v>
                </c:pt>
                <c:pt idx="1287">
                  <c:v>870</c:v>
                </c:pt>
                <c:pt idx="1288">
                  <c:v>870</c:v>
                </c:pt>
                <c:pt idx="1289">
                  <c:v>869</c:v>
                </c:pt>
                <c:pt idx="1290">
                  <c:v>870</c:v>
                </c:pt>
                <c:pt idx="1291">
                  <c:v>869</c:v>
                </c:pt>
                <c:pt idx="1292">
                  <c:v>869</c:v>
                </c:pt>
                <c:pt idx="1293">
                  <c:v>870</c:v>
                </c:pt>
                <c:pt idx="1294">
                  <c:v>869</c:v>
                </c:pt>
                <c:pt idx="1295">
                  <c:v>869</c:v>
                </c:pt>
                <c:pt idx="1296">
                  <c:v>870</c:v>
                </c:pt>
                <c:pt idx="1297">
                  <c:v>867</c:v>
                </c:pt>
                <c:pt idx="1298">
                  <c:v>869</c:v>
                </c:pt>
                <c:pt idx="1299">
                  <c:v>869</c:v>
                </c:pt>
                <c:pt idx="1300">
                  <c:v>869</c:v>
                </c:pt>
                <c:pt idx="1301">
                  <c:v>870</c:v>
                </c:pt>
                <c:pt idx="1302">
                  <c:v>869</c:v>
                </c:pt>
                <c:pt idx="1303">
                  <c:v>870</c:v>
                </c:pt>
                <c:pt idx="1304">
                  <c:v>870</c:v>
                </c:pt>
                <c:pt idx="1305">
                  <c:v>870</c:v>
                </c:pt>
                <c:pt idx="1306">
                  <c:v>870</c:v>
                </c:pt>
                <c:pt idx="1307">
                  <c:v>870</c:v>
                </c:pt>
                <c:pt idx="1308">
                  <c:v>869</c:v>
                </c:pt>
                <c:pt idx="1309">
                  <c:v>869</c:v>
                </c:pt>
                <c:pt idx="1310">
                  <c:v>868</c:v>
                </c:pt>
                <c:pt idx="1311">
                  <c:v>869</c:v>
                </c:pt>
                <c:pt idx="1312">
                  <c:v>869</c:v>
                </c:pt>
                <c:pt idx="1313">
                  <c:v>869</c:v>
                </c:pt>
                <c:pt idx="1314">
                  <c:v>870</c:v>
                </c:pt>
                <c:pt idx="1315">
                  <c:v>869</c:v>
                </c:pt>
                <c:pt idx="1316">
                  <c:v>869</c:v>
                </c:pt>
                <c:pt idx="1317">
                  <c:v>869</c:v>
                </c:pt>
                <c:pt idx="1318">
                  <c:v>869</c:v>
                </c:pt>
                <c:pt idx="1319">
                  <c:v>869</c:v>
                </c:pt>
                <c:pt idx="1320">
                  <c:v>868</c:v>
                </c:pt>
                <c:pt idx="1321">
                  <c:v>869</c:v>
                </c:pt>
                <c:pt idx="1322">
                  <c:v>870</c:v>
                </c:pt>
                <c:pt idx="1323">
                  <c:v>869</c:v>
                </c:pt>
                <c:pt idx="1324">
                  <c:v>870</c:v>
                </c:pt>
                <c:pt idx="1325">
                  <c:v>868</c:v>
                </c:pt>
                <c:pt idx="1326">
                  <c:v>870</c:v>
                </c:pt>
                <c:pt idx="1327">
                  <c:v>870</c:v>
                </c:pt>
                <c:pt idx="1328">
                  <c:v>869</c:v>
                </c:pt>
                <c:pt idx="1329">
                  <c:v>870</c:v>
                </c:pt>
                <c:pt idx="1330">
                  <c:v>870</c:v>
                </c:pt>
                <c:pt idx="1331">
                  <c:v>870</c:v>
                </c:pt>
                <c:pt idx="1332">
                  <c:v>870</c:v>
                </c:pt>
                <c:pt idx="1333">
                  <c:v>869</c:v>
                </c:pt>
                <c:pt idx="1334">
                  <c:v>869</c:v>
                </c:pt>
                <c:pt idx="1335">
                  <c:v>869</c:v>
                </c:pt>
                <c:pt idx="1336">
                  <c:v>871</c:v>
                </c:pt>
                <c:pt idx="1337">
                  <c:v>869</c:v>
                </c:pt>
                <c:pt idx="1338">
                  <c:v>869</c:v>
                </c:pt>
                <c:pt idx="1339">
                  <c:v>870</c:v>
                </c:pt>
                <c:pt idx="1340">
                  <c:v>868</c:v>
                </c:pt>
                <c:pt idx="1341">
                  <c:v>870</c:v>
                </c:pt>
                <c:pt idx="1342">
                  <c:v>871</c:v>
                </c:pt>
                <c:pt idx="1343">
                  <c:v>871</c:v>
                </c:pt>
                <c:pt idx="1344">
                  <c:v>870</c:v>
                </c:pt>
                <c:pt idx="1345">
                  <c:v>871</c:v>
                </c:pt>
                <c:pt idx="1346">
                  <c:v>871</c:v>
                </c:pt>
                <c:pt idx="1347">
                  <c:v>872</c:v>
                </c:pt>
                <c:pt idx="1348">
                  <c:v>871</c:v>
                </c:pt>
                <c:pt idx="1349">
                  <c:v>872</c:v>
                </c:pt>
                <c:pt idx="1350">
                  <c:v>871</c:v>
                </c:pt>
                <c:pt idx="1351">
                  <c:v>871</c:v>
                </c:pt>
                <c:pt idx="1352">
                  <c:v>870</c:v>
                </c:pt>
                <c:pt idx="1353">
                  <c:v>868</c:v>
                </c:pt>
                <c:pt idx="1354">
                  <c:v>867</c:v>
                </c:pt>
                <c:pt idx="1355">
                  <c:v>864</c:v>
                </c:pt>
                <c:pt idx="1356">
                  <c:v>856</c:v>
                </c:pt>
                <c:pt idx="1357">
                  <c:v>852</c:v>
                </c:pt>
                <c:pt idx="1358">
                  <c:v>847</c:v>
                </c:pt>
                <c:pt idx="1359">
                  <c:v>841</c:v>
                </c:pt>
                <c:pt idx="1360">
                  <c:v>839</c:v>
                </c:pt>
                <c:pt idx="1361">
                  <c:v>838</c:v>
                </c:pt>
                <c:pt idx="1362">
                  <c:v>837</c:v>
                </c:pt>
                <c:pt idx="1363">
                  <c:v>836</c:v>
                </c:pt>
                <c:pt idx="1364">
                  <c:v>834</c:v>
                </c:pt>
                <c:pt idx="1365">
                  <c:v>835</c:v>
                </c:pt>
                <c:pt idx="1366">
                  <c:v>835</c:v>
                </c:pt>
                <c:pt idx="1367">
                  <c:v>837</c:v>
                </c:pt>
                <c:pt idx="1368">
                  <c:v>836</c:v>
                </c:pt>
                <c:pt idx="1369">
                  <c:v>837</c:v>
                </c:pt>
                <c:pt idx="1370">
                  <c:v>837</c:v>
                </c:pt>
                <c:pt idx="1371">
                  <c:v>834</c:v>
                </c:pt>
                <c:pt idx="1372">
                  <c:v>835</c:v>
                </c:pt>
                <c:pt idx="1373">
                  <c:v>834</c:v>
                </c:pt>
                <c:pt idx="1374">
                  <c:v>834</c:v>
                </c:pt>
                <c:pt idx="1375">
                  <c:v>835</c:v>
                </c:pt>
                <c:pt idx="1376">
                  <c:v>832</c:v>
                </c:pt>
                <c:pt idx="1377">
                  <c:v>835</c:v>
                </c:pt>
                <c:pt idx="1378">
                  <c:v>836</c:v>
                </c:pt>
                <c:pt idx="1379">
                  <c:v>835</c:v>
                </c:pt>
                <c:pt idx="1380">
                  <c:v>836</c:v>
                </c:pt>
                <c:pt idx="1381">
                  <c:v>836</c:v>
                </c:pt>
                <c:pt idx="1382">
                  <c:v>838</c:v>
                </c:pt>
                <c:pt idx="1383">
                  <c:v>839</c:v>
                </c:pt>
                <c:pt idx="1384">
                  <c:v>839</c:v>
                </c:pt>
                <c:pt idx="1385">
                  <c:v>841</c:v>
                </c:pt>
                <c:pt idx="1386">
                  <c:v>841</c:v>
                </c:pt>
                <c:pt idx="1387">
                  <c:v>840</c:v>
                </c:pt>
                <c:pt idx="1388">
                  <c:v>841</c:v>
                </c:pt>
                <c:pt idx="1389">
                  <c:v>841</c:v>
                </c:pt>
                <c:pt idx="1390">
                  <c:v>842</c:v>
                </c:pt>
                <c:pt idx="1391">
                  <c:v>841</c:v>
                </c:pt>
                <c:pt idx="1392">
                  <c:v>841</c:v>
                </c:pt>
                <c:pt idx="1393">
                  <c:v>841</c:v>
                </c:pt>
                <c:pt idx="1394">
                  <c:v>839</c:v>
                </c:pt>
                <c:pt idx="1395">
                  <c:v>838</c:v>
                </c:pt>
                <c:pt idx="1396">
                  <c:v>838</c:v>
                </c:pt>
                <c:pt idx="1397">
                  <c:v>839</c:v>
                </c:pt>
                <c:pt idx="1398">
                  <c:v>836</c:v>
                </c:pt>
                <c:pt idx="1399">
                  <c:v>838</c:v>
                </c:pt>
                <c:pt idx="1400">
                  <c:v>837</c:v>
                </c:pt>
                <c:pt idx="1401">
                  <c:v>837</c:v>
                </c:pt>
                <c:pt idx="1402">
                  <c:v>838</c:v>
                </c:pt>
                <c:pt idx="1403">
                  <c:v>837</c:v>
                </c:pt>
                <c:pt idx="1404">
                  <c:v>837</c:v>
                </c:pt>
                <c:pt idx="1405">
                  <c:v>837</c:v>
                </c:pt>
                <c:pt idx="1406">
                  <c:v>837</c:v>
                </c:pt>
                <c:pt idx="1407">
                  <c:v>837</c:v>
                </c:pt>
                <c:pt idx="1408">
                  <c:v>838</c:v>
                </c:pt>
                <c:pt idx="1409">
                  <c:v>836</c:v>
                </c:pt>
                <c:pt idx="1410">
                  <c:v>837</c:v>
                </c:pt>
                <c:pt idx="1411">
                  <c:v>837</c:v>
                </c:pt>
                <c:pt idx="1412">
                  <c:v>836</c:v>
                </c:pt>
                <c:pt idx="1413">
                  <c:v>836</c:v>
                </c:pt>
                <c:pt idx="1414">
                  <c:v>835</c:v>
                </c:pt>
                <c:pt idx="1415">
                  <c:v>834</c:v>
                </c:pt>
                <c:pt idx="1416">
                  <c:v>834</c:v>
                </c:pt>
                <c:pt idx="1417">
                  <c:v>834</c:v>
                </c:pt>
                <c:pt idx="1418">
                  <c:v>834</c:v>
                </c:pt>
                <c:pt idx="1419">
                  <c:v>833</c:v>
                </c:pt>
                <c:pt idx="1420">
                  <c:v>833</c:v>
                </c:pt>
                <c:pt idx="1421">
                  <c:v>832</c:v>
                </c:pt>
                <c:pt idx="1422">
                  <c:v>830</c:v>
                </c:pt>
                <c:pt idx="1423">
                  <c:v>832</c:v>
                </c:pt>
                <c:pt idx="1424">
                  <c:v>832</c:v>
                </c:pt>
                <c:pt idx="1425">
                  <c:v>832</c:v>
                </c:pt>
                <c:pt idx="1426">
                  <c:v>832</c:v>
                </c:pt>
                <c:pt idx="1427">
                  <c:v>830</c:v>
                </c:pt>
                <c:pt idx="1428">
                  <c:v>831</c:v>
                </c:pt>
                <c:pt idx="1429">
                  <c:v>832</c:v>
                </c:pt>
                <c:pt idx="1430">
                  <c:v>832</c:v>
                </c:pt>
                <c:pt idx="1431">
                  <c:v>833</c:v>
                </c:pt>
                <c:pt idx="1432">
                  <c:v>834</c:v>
                </c:pt>
                <c:pt idx="1433">
                  <c:v>833</c:v>
                </c:pt>
                <c:pt idx="1434">
                  <c:v>833</c:v>
                </c:pt>
                <c:pt idx="1435">
                  <c:v>833</c:v>
                </c:pt>
                <c:pt idx="1436">
                  <c:v>835</c:v>
                </c:pt>
                <c:pt idx="1437">
                  <c:v>833</c:v>
                </c:pt>
                <c:pt idx="1438">
                  <c:v>836</c:v>
                </c:pt>
                <c:pt idx="1439">
                  <c:v>834</c:v>
                </c:pt>
                <c:pt idx="1440">
                  <c:v>835</c:v>
                </c:pt>
                <c:pt idx="1441">
                  <c:v>835</c:v>
                </c:pt>
                <c:pt idx="1442">
                  <c:v>834</c:v>
                </c:pt>
                <c:pt idx="1443">
                  <c:v>832</c:v>
                </c:pt>
                <c:pt idx="1444">
                  <c:v>832</c:v>
                </c:pt>
                <c:pt idx="1445">
                  <c:v>832</c:v>
                </c:pt>
                <c:pt idx="1446">
                  <c:v>833</c:v>
                </c:pt>
                <c:pt idx="1447">
                  <c:v>832</c:v>
                </c:pt>
                <c:pt idx="1448">
                  <c:v>833</c:v>
                </c:pt>
                <c:pt idx="1449">
                  <c:v>832</c:v>
                </c:pt>
                <c:pt idx="1450">
                  <c:v>830</c:v>
                </c:pt>
                <c:pt idx="1451">
                  <c:v>833</c:v>
                </c:pt>
                <c:pt idx="1452">
                  <c:v>833</c:v>
                </c:pt>
                <c:pt idx="1453">
                  <c:v>834</c:v>
                </c:pt>
                <c:pt idx="1454">
                  <c:v>835</c:v>
                </c:pt>
                <c:pt idx="1455">
                  <c:v>833</c:v>
                </c:pt>
                <c:pt idx="1456">
                  <c:v>834</c:v>
                </c:pt>
                <c:pt idx="1457">
                  <c:v>834</c:v>
                </c:pt>
                <c:pt idx="1458">
                  <c:v>832</c:v>
                </c:pt>
                <c:pt idx="1459">
                  <c:v>834</c:v>
                </c:pt>
                <c:pt idx="1460">
                  <c:v>835</c:v>
                </c:pt>
                <c:pt idx="1461">
                  <c:v>833</c:v>
                </c:pt>
                <c:pt idx="1462">
                  <c:v>834</c:v>
                </c:pt>
                <c:pt idx="1463">
                  <c:v>836</c:v>
                </c:pt>
                <c:pt idx="1464">
                  <c:v>837</c:v>
                </c:pt>
                <c:pt idx="1465">
                  <c:v>837</c:v>
                </c:pt>
                <c:pt idx="1466">
                  <c:v>838</c:v>
                </c:pt>
                <c:pt idx="1467">
                  <c:v>839</c:v>
                </c:pt>
                <c:pt idx="1468">
                  <c:v>838</c:v>
                </c:pt>
                <c:pt idx="1469">
                  <c:v>838</c:v>
                </c:pt>
                <c:pt idx="1470">
                  <c:v>838</c:v>
                </c:pt>
                <c:pt idx="1471">
                  <c:v>838</c:v>
                </c:pt>
                <c:pt idx="1472">
                  <c:v>838</c:v>
                </c:pt>
                <c:pt idx="1473">
                  <c:v>838</c:v>
                </c:pt>
                <c:pt idx="1474">
                  <c:v>835</c:v>
                </c:pt>
                <c:pt idx="1475">
                  <c:v>836</c:v>
                </c:pt>
                <c:pt idx="1476">
                  <c:v>837</c:v>
                </c:pt>
                <c:pt idx="1477">
                  <c:v>836</c:v>
                </c:pt>
                <c:pt idx="1478">
                  <c:v>836</c:v>
                </c:pt>
                <c:pt idx="1479">
                  <c:v>836</c:v>
                </c:pt>
                <c:pt idx="1480">
                  <c:v>836</c:v>
                </c:pt>
                <c:pt idx="1481">
                  <c:v>836</c:v>
                </c:pt>
                <c:pt idx="1482">
                  <c:v>836</c:v>
                </c:pt>
                <c:pt idx="1483">
                  <c:v>836</c:v>
                </c:pt>
                <c:pt idx="1484">
                  <c:v>836</c:v>
                </c:pt>
                <c:pt idx="1485">
                  <c:v>836</c:v>
                </c:pt>
                <c:pt idx="1486">
                  <c:v>835</c:v>
                </c:pt>
                <c:pt idx="1487">
                  <c:v>835</c:v>
                </c:pt>
                <c:pt idx="1488">
                  <c:v>836</c:v>
                </c:pt>
                <c:pt idx="1489">
                  <c:v>835</c:v>
                </c:pt>
                <c:pt idx="1490">
                  <c:v>836</c:v>
                </c:pt>
                <c:pt idx="1491">
                  <c:v>835</c:v>
                </c:pt>
                <c:pt idx="1492">
                  <c:v>836</c:v>
                </c:pt>
                <c:pt idx="1493">
                  <c:v>835</c:v>
                </c:pt>
                <c:pt idx="1494">
                  <c:v>836</c:v>
                </c:pt>
                <c:pt idx="1495">
                  <c:v>837</c:v>
                </c:pt>
                <c:pt idx="1496">
                  <c:v>837</c:v>
                </c:pt>
                <c:pt idx="1497">
                  <c:v>837</c:v>
                </c:pt>
                <c:pt idx="1498">
                  <c:v>837</c:v>
                </c:pt>
                <c:pt idx="1499">
                  <c:v>838</c:v>
                </c:pt>
                <c:pt idx="1500">
                  <c:v>837</c:v>
                </c:pt>
                <c:pt idx="1501">
                  <c:v>837</c:v>
                </c:pt>
                <c:pt idx="1502">
                  <c:v>837</c:v>
                </c:pt>
                <c:pt idx="1503">
                  <c:v>837</c:v>
                </c:pt>
                <c:pt idx="1504">
                  <c:v>837</c:v>
                </c:pt>
                <c:pt idx="1505">
                  <c:v>838</c:v>
                </c:pt>
                <c:pt idx="1506">
                  <c:v>836</c:v>
                </c:pt>
                <c:pt idx="1507">
                  <c:v>838</c:v>
                </c:pt>
                <c:pt idx="1508">
                  <c:v>838</c:v>
                </c:pt>
                <c:pt idx="1509">
                  <c:v>836</c:v>
                </c:pt>
                <c:pt idx="1510">
                  <c:v>838</c:v>
                </c:pt>
                <c:pt idx="1511">
                  <c:v>838</c:v>
                </c:pt>
                <c:pt idx="1512">
                  <c:v>838</c:v>
                </c:pt>
                <c:pt idx="1513">
                  <c:v>838</c:v>
                </c:pt>
                <c:pt idx="1514">
                  <c:v>839</c:v>
                </c:pt>
                <c:pt idx="1515">
                  <c:v>839</c:v>
                </c:pt>
                <c:pt idx="1516">
                  <c:v>839</c:v>
                </c:pt>
                <c:pt idx="1517">
                  <c:v>837</c:v>
                </c:pt>
                <c:pt idx="1518">
                  <c:v>838</c:v>
                </c:pt>
                <c:pt idx="1519">
                  <c:v>839</c:v>
                </c:pt>
                <c:pt idx="1520">
                  <c:v>839</c:v>
                </c:pt>
                <c:pt idx="1521">
                  <c:v>837</c:v>
                </c:pt>
                <c:pt idx="1522">
                  <c:v>839</c:v>
                </c:pt>
                <c:pt idx="1523">
                  <c:v>839</c:v>
                </c:pt>
                <c:pt idx="1524">
                  <c:v>840</c:v>
                </c:pt>
                <c:pt idx="1525">
                  <c:v>840</c:v>
                </c:pt>
                <c:pt idx="1526">
                  <c:v>840</c:v>
                </c:pt>
                <c:pt idx="1527">
                  <c:v>840</c:v>
                </c:pt>
                <c:pt idx="1528">
                  <c:v>840</c:v>
                </c:pt>
                <c:pt idx="1529">
                  <c:v>840</c:v>
                </c:pt>
                <c:pt idx="1530">
                  <c:v>840</c:v>
                </c:pt>
                <c:pt idx="1531">
                  <c:v>839</c:v>
                </c:pt>
                <c:pt idx="1532">
                  <c:v>839</c:v>
                </c:pt>
                <c:pt idx="1533">
                  <c:v>839</c:v>
                </c:pt>
                <c:pt idx="1534">
                  <c:v>840</c:v>
                </c:pt>
                <c:pt idx="1535">
                  <c:v>839</c:v>
                </c:pt>
                <c:pt idx="1536">
                  <c:v>838</c:v>
                </c:pt>
                <c:pt idx="1537">
                  <c:v>838</c:v>
                </c:pt>
                <c:pt idx="1538">
                  <c:v>838</c:v>
                </c:pt>
                <c:pt idx="1539">
                  <c:v>838</c:v>
                </c:pt>
                <c:pt idx="1540">
                  <c:v>839</c:v>
                </c:pt>
                <c:pt idx="1541">
                  <c:v>840</c:v>
                </c:pt>
                <c:pt idx="1542">
                  <c:v>842</c:v>
                </c:pt>
                <c:pt idx="1543">
                  <c:v>842</c:v>
                </c:pt>
                <c:pt idx="1544">
                  <c:v>842</c:v>
                </c:pt>
                <c:pt idx="1545">
                  <c:v>842</c:v>
                </c:pt>
                <c:pt idx="1546">
                  <c:v>842</c:v>
                </c:pt>
                <c:pt idx="1547">
                  <c:v>843</c:v>
                </c:pt>
                <c:pt idx="1548">
                  <c:v>843</c:v>
                </c:pt>
                <c:pt idx="1549">
                  <c:v>840</c:v>
                </c:pt>
                <c:pt idx="1550">
                  <c:v>843</c:v>
                </c:pt>
                <c:pt idx="1551">
                  <c:v>841</c:v>
                </c:pt>
                <c:pt idx="1552">
                  <c:v>842</c:v>
                </c:pt>
                <c:pt idx="1553">
                  <c:v>841</c:v>
                </c:pt>
                <c:pt idx="1554">
                  <c:v>841</c:v>
                </c:pt>
                <c:pt idx="1555">
                  <c:v>842</c:v>
                </c:pt>
                <c:pt idx="1556">
                  <c:v>841</c:v>
                </c:pt>
                <c:pt idx="1557">
                  <c:v>842</c:v>
                </c:pt>
                <c:pt idx="1558">
                  <c:v>841</c:v>
                </c:pt>
                <c:pt idx="1559">
                  <c:v>841</c:v>
                </c:pt>
                <c:pt idx="1560">
                  <c:v>841</c:v>
                </c:pt>
                <c:pt idx="1561">
                  <c:v>841</c:v>
                </c:pt>
                <c:pt idx="1562">
                  <c:v>839</c:v>
                </c:pt>
                <c:pt idx="1563">
                  <c:v>840</c:v>
                </c:pt>
                <c:pt idx="1564">
                  <c:v>840</c:v>
                </c:pt>
                <c:pt idx="1565">
                  <c:v>837</c:v>
                </c:pt>
                <c:pt idx="1566">
                  <c:v>838</c:v>
                </c:pt>
                <c:pt idx="1567">
                  <c:v>836</c:v>
                </c:pt>
                <c:pt idx="1568">
                  <c:v>835</c:v>
                </c:pt>
                <c:pt idx="1569">
                  <c:v>835</c:v>
                </c:pt>
                <c:pt idx="1570">
                  <c:v>834</c:v>
                </c:pt>
                <c:pt idx="1571">
                  <c:v>835</c:v>
                </c:pt>
                <c:pt idx="1572">
                  <c:v>835</c:v>
                </c:pt>
                <c:pt idx="1573">
                  <c:v>835</c:v>
                </c:pt>
                <c:pt idx="1574">
                  <c:v>835</c:v>
                </c:pt>
                <c:pt idx="1575">
                  <c:v>834</c:v>
                </c:pt>
                <c:pt idx="1576">
                  <c:v>836</c:v>
                </c:pt>
                <c:pt idx="1577">
                  <c:v>834</c:v>
                </c:pt>
                <c:pt idx="1578">
                  <c:v>836</c:v>
                </c:pt>
                <c:pt idx="1579">
                  <c:v>836</c:v>
                </c:pt>
                <c:pt idx="1580">
                  <c:v>835</c:v>
                </c:pt>
                <c:pt idx="1581">
                  <c:v>835</c:v>
                </c:pt>
                <c:pt idx="1582">
                  <c:v>836</c:v>
                </c:pt>
                <c:pt idx="1583">
                  <c:v>836</c:v>
                </c:pt>
                <c:pt idx="1584">
                  <c:v>835</c:v>
                </c:pt>
                <c:pt idx="1585">
                  <c:v>838</c:v>
                </c:pt>
                <c:pt idx="1586">
                  <c:v>839</c:v>
                </c:pt>
                <c:pt idx="1587">
                  <c:v>843</c:v>
                </c:pt>
                <c:pt idx="1588">
                  <c:v>845</c:v>
                </c:pt>
                <c:pt idx="1589">
                  <c:v>848</c:v>
                </c:pt>
                <c:pt idx="1590">
                  <c:v>849</c:v>
                </c:pt>
                <c:pt idx="1591">
                  <c:v>853</c:v>
                </c:pt>
                <c:pt idx="1592">
                  <c:v>855</c:v>
                </c:pt>
                <c:pt idx="1593">
                  <c:v>856</c:v>
                </c:pt>
                <c:pt idx="1594">
                  <c:v>858</c:v>
                </c:pt>
                <c:pt idx="1595">
                  <c:v>859</c:v>
                </c:pt>
                <c:pt idx="1596">
                  <c:v>860</c:v>
                </c:pt>
                <c:pt idx="1597">
                  <c:v>860</c:v>
                </c:pt>
                <c:pt idx="1598">
                  <c:v>862</c:v>
                </c:pt>
                <c:pt idx="1599">
                  <c:v>863</c:v>
                </c:pt>
                <c:pt idx="1600">
                  <c:v>863</c:v>
                </c:pt>
                <c:pt idx="1601">
                  <c:v>865</c:v>
                </c:pt>
                <c:pt idx="1602">
                  <c:v>864</c:v>
                </c:pt>
                <c:pt idx="1603">
                  <c:v>864</c:v>
                </c:pt>
                <c:pt idx="1604">
                  <c:v>865</c:v>
                </c:pt>
                <c:pt idx="1605">
                  <c:v>865</c:v>
                </c:pt>
                <c:pt idx="1606">
                  <c:v>868</c:v>
                </c:pt>
                <c:pt idx="1607">
                  <c:v>869</c:v>
                </c:pt>
                <c:pt idx="1608">
                  <c:v>870</c:v>
                </c:pt>
                <c:pt idx="1609">
                  <c:v>871</c:v>
                </c:pt>
                <c:pt idx="1610">
                  <c:v>871</c:v>
                </c:pt>
                <c:pt idx="1611">
                  <c:v>872</c:v>
                </c:pt>
                <c:pt idx="1612">
                  <c:v>873</c:v>
                </c:pt>
                <c:pt idx="1613">
                  <c:v>873</c:v>
                </c:pt>
                <c:pt idx="1614">
                  <c:v>873</c:v>
                </c:pt>
                <c:pt idx="1615">
                  <c:v>874</c:v>
                </c:pt>
                <c:pt idx="1616">
                  <c:v>873</c:v>
                </c:pt>
                <c:pt idx="1617">
                  <c:v>873</c:v>
                </c:pt>
                <c:pt idx="1618">
                  <c:v>871</c:v>
                </c:pt>
                <c:pt idx="1619">
                  <c:v>872</c:v>
                </c:pt>
                <c:pt idx="1620">
                  <c:v>872</c:v>
                </c:pt>
                <c:pt idx="1621">
                  <c:v>871</c:v>
                </c:pt>
                <c:pt idx="1622">
                  <c:v>872</c:v>
                </c:pt>
                <c:pt idx="1623">
                  <c:v>870</c:v>
                </c:pt>
                <c:pt idx="1624">
                  <c:v>870</c:v>
                </c:pt>
                <c:pt idx="1625">
                  <c:v>871</c:v>
                </c:pt>
                <c:pt idx="1626">
                  <c:v>870</c:v>
                </c:pt>
                <c:pt idx="1627">
                  <c:v>870</c:v>
                </c:pt>
                <c:pt idx="1628">
                  <c:v>869</c:v>
                </c:pt>
                <c:pt idx="1629">
                  <c:v>869</c:v>
                </c:pt>
                <c:pt idx="1630">
                  <c:v>870</c:v>
                </c:pt>
                <c:pt idx="1631">
                  <c:v>869</c:v>
                </c:pt>
                <c:pt idx="1632">
                  <c:v>869</c:v>
                </c:pt>
                <c:pt idx="1633">
                  <c:v>868</c:v>
                </c:pt>
                <c:pt idx="1634">
                  <c:v>869</c:v>
                </c:pt>
                <c:pt idx="1635">
                  <c:v>870</c:v>
                </c:pt>
                <c:pt idx="1636">
                  <c:v>868</c:v>
                </c:pt>
                <c:pt idx="1637">
                  <c:v>870</c:v>
                </c:pt>
                <c:pt idx="1638">
                  <c:v>869</c:v>
                </c:pt>
                <c:pt idx="1639">
                  <c:v>867</c:v>
                </c:pt>
                <c:pt idx="1640">
                  <c:v>867</c:v>
                </c:pt>
                <c:pt idx="1641">
                  <c:v>866</c:v>
                </c:pt>
                <c:pt idx="1642">
                  <c:v>865</c:v>
                </c:pt>
                <c:pt idx="1643">
                  <c:v>863</c:v>
                </c:pt>
                <c:pt idx="1644">
                  <c:v>861</c:v>
                </c:pt>
                <c:pt idx="1645">
                  <c:v>862</c:v>
                </c:pt>
                <c:pt idx="1646">
                  <c:v>860</c:v>
                </c:pt>
                <c:pt idx="1647">
                  <c:v>861</c:v>
                </c:pt>
                <c:pt idx="1648">
                  <c:v>863</c:v>
                </c:pt>
                <c:pt idx="1649">
                  <c:v>864</c:v>
                </c:pt>
                <c:pt idx="1650">
                  <c:v>865</c:v>
                </c:pt>
                <c:pt idx="1651">
                  <c:v>864</c:v>
                </c:pt>
                <c:pt idx="1652">
                  <c:v>864</c:v>
                </c:pt>
                <c:pt idx="1653">
                  <c:v>865</c:v>
                </c:pt>
                <c:pt idx="1654">
                  <c:v>865</c:v>
                </c:pt>
                <c:pt idx="1655">
                  <c:v>865</c:v>
                </c:pt>
                <c:pt idx="1656">
                  <c:v>865</c:v>
                </c:pt>
                <c:pt idx="1657">
                  <c:v>865</c:v>
                </c:pt>
                <c:pt idx="1658">
                  <c:v>864</c:v>
                </c:pt>
                <c:pt idx="1659">
                  <c:v>865</c:v>
                </c:pt>
                <c:pt idx="1660">
                  <c:v>866</c:v>
                </c:pt>
                <c:pt idx="1661">
                  <c:v>866</c:v>
                </c:pt>
                <c:pt idx="1662">
                  <c:v>866</c:v>
                </c:pt>
                <c:pt idx="1663">
                  <c:v>866</c:v>
                </c:pt>
                <c:pt idx="1664">
                  <c:v>866</c:v>
                </c:pt>
                <c:pt idx="1665">
                  <c:v>867</c:v>
                </c:pt>
                <c:pt idx="1666">
                  <c:v>866</c:v>
                </c:pt>
                <c:pt idx="1667">
                  <c:v>867</c:v>
                </c:pt>
                <c:pt idx="1668">
                  <c:v>867</c:v>
                </c:pt>
                <c:pt idx="1669">
                  <c:v>867</c:v>
                </c:pt>
                <c:pt idx="1670">
                  <c:v>868</c:v>
                </c:pt>
                <c:pt idx="1671">
                  <c:v>867</c:v>
                </c:pt>
                <c:pt idx="1672">
                  <c:v>867</c:v>
                </c:pt>
                <c:pt idx="1673">
                  <c:v>868</c:v>
                </c:pt>
                <c:pt idx="1674">
                  <c:v>866</c:v>
                </c:pt>
                <c:pt idx="1675">
                  <c:v>868</c:v>
                </c:pt>
                <c:pt idx="1676">
                  <c:v>868</c:v>
                </c:pt>
                <c:pt idx="1677">
                  <c:v>867</c:v>
                </c:pt>
                <c:pt idx="1678">
                  <c:v>868</c:v>
                </c:pt>
                <c:pt idx="1679">
                  <c:v>868</c:v>
                </c:pt>
                <c:pt idx="1680">
                  <c:v>868</c:v>
                </c:pt>
                <c:pt idx="1681">
                  <c:v>868</c:v>
                </c:pt>
                <c:pt idx="1682">
                  <c:v>867</c:v>
                </c:pt>
                <c:pt idx="1683">
                  <c:v>868</c:v>
                </c:pt>
                <c:pt idx="1684">
                  <c:v>868</c:v>
                </c:pt>
                <c:pt idx="1685">
                  <c:v>868</c:v>
                </c:pt>
                <c:pt idx="1686">
                  <c:v>868</c:v>
                </c:pt>
                <c:pt idx="1687">
                  <c:v>868</c:v>
                </c:pt>
                <c:pt idx="1688">
                  <c:v>868</c:v>
                </c:pt>
                <c:pt idx="1689">
                  <c:v>867</c:v>
                </c:pt>
                <c:pt idx="1690">
                  <c:v>868</c:v>
                </c:pt>
                <c:pt idx="1691">
                  <c:v>869</c:v>
                </c:pt>
                <c:pt idx="1692">
                  <c:v>866</c:v>
                </c:pt>
                <c:pt idx="1693">
                  <c:v>868</c:v>
                </c:pt>
                <c:pt idx="1694">
                  <c:v>869</c:v>
                </c:pt>
                <c:pt idx="1695">
                  <c:v>868</c:v>
                </c:pt>
                <c:pt idx="1696">
                  <c:v>868</c:v>
                </c:pt>
                <c:pt idx="1697">
                  <c:v>868</c:v>
                </c:pt>
                <c:pt idx="1698">
                  <c:v>868</c:v>
                </c:pt>
                <c:pt idx="1699">
                  <c:v>868</c:v>
                </c:pt>
                <c:pt idx="1700">
                  <c:v>867</c:v>
                </c:pt>
                <c:pt idx="1701">
                  <c:v>868</c:v>
                </c:pt>
                <c:pt idx="1702">
                  <c:v>868</c:v>
                </c:pt>
                <c:pt idx="1703">
                  <c:v>868</c:v>
                </c:pt>
                <c:pt idx="1704">
                  <c:v>869</c:v>
                </c:pt>
                <c:pt idx="1705">
                  <c:v>869</c:v>
                </c:pt>
                <c:pt idx="1706">
                  <c:v>869</c:v>
                </c:pt>
                <c:pt idx="1707">
                  <c:v>868</c:v>
                </c:pt>
                <c:pt idx="1708">
                  <c:v>870</c:v>
                </c:pt>
                <c:pt idx="1709">
                  <c:v>870</c:v>
                </c:pt>
                <c:pt idx="1710">
                  <c:v>868</c:v>
                </c:pt>
                <c:pt idx="1711">
                  <c:v>869</c:v>
                </c:pt>
                <c:pt idx="1712">
                  <c:v>868</c:v>
                </c:pt>
                <c:pt idx="1713">
                  <c:v>869</c:v>
                </c:pt>
                <c:pt idx="1714">
                  <c:v>868</c:v>
                </c:pt>
                <c:pt idx="1715">
                  <c:v>866</c:v>
                </c:pt>
                <c:pt idx="1716">
                  <c:v>868</c:v>
                </c:pt>
                <c:pt idx="1717">
                  <c:v>868</c:v>
                </c:pt>
                <c:pt idx="1718">
                  <c:v>868</c:v>
                </c:pt>
                <c:pt idx="1719">
                  <c:v>868</c:v>
                </c:pt>
                <c:pt idx="1720">
                  <c:v>867</c:v>
                </c:pt>
                <c:pt idx="1721">
                  <c:v>867</c:v>
                </c:pt>
                <c:pt idx="1722">
                  <c:v>866</c:v>
                </c:pt>
                <c:pt idx="1723">
                  <c:v>867</c:v>
                </c:pt>
                <c:pt idx="1724">
                  <c:v>867</c:v>
                </c:pt>
                <c:pt idx="1725">
                  <c:v>867</c:v>
                </c:pt>
                <c:pt idx="1726">
                  <c:v>868</c:v>
                </c:pt>
                <c:pt idx="1727">
                  <c:v>867</c:v>
                </c:pt>
                <c:pt idx="1728">
                  <c:v>867</c:v>
                </c:pt>
                <c:pt idx="1729">
                  <c:v>868</c:v>
                </c:pt>
                <c:pt idx="1730">
                  <c:v>865</c:v>
                </c:pt>
                <c:pt idx="1731">
                  <c:v>866</c:v>
                </c:pt>
                <c:pt idx="1732">
                  <c:v>868</c:v>
                </c:pt>
                <c:pt idx="1733">
                  <c:v>868</c:v>
                </c:pt>
                <c:pt idx="1734">
                  <c:v>867</c:v>
                </c:pt>
                <c:pt idx="1735">
                  <c:v>867</c:v>
                </c:pt>
                <c:pt idx="1736">
                  <c:v>867</c:v>
                </c:pt>
                <c:pt idx="1737">
                  <c:v>867</c:v>
                </c:pt>
                <c:pt idx="1738">
                  <c:v>868</c:v>
                </c:pt>
                <c:pt idx="1739">
                  <c:v>867</c:v>
                </c:pt>
                <c:pt idx="1740">
                  <c:v>868</c:v>
                </c:pt>
                <c:pt idx="1741">
                  <c:v>867</c:v>
                </c:pt>
                <c:pt idx="1742">
                  <c:v>868</c:v>
                </c:pt>
                <c:pt idx="1743">
                  <c:v>867</c:v>
                </c:pt>
                <c:pt idx="1744">
                  <c:v>868</c:v>
                </c:pt>
                <c:pt idx="1745">
                  <c:v>867</c:v>
                </c:pt>
                <c:pt idx="1746">
                  <c:v>868</c:v>
                </c:pt>
                <c:pt idx="1747">
                  <c:v>867</c:v>
                </c:pt>
                <c:pt idx="1748">
                  <c:v>867</c:v>
                </c:pt>
                <c:pt idx="1749">
                  <c:v>867</c:v>
                </c:pt>
                <c:pt idx="1750">
                  <c:v>867</c:v>
                </c:pt>
                <c:pt idx="1751">
                  <c:v>867</c:v>
                </c:pt>
                <c:pt idx="1752">
                  <c:v>867</c:v>
                </c:pt>
                <c:pt idx="1753">
                  <c:v>867</c:v>
                </c:pt>
                <c:pt idx="1754">
                  <c:v>868</c:v>
                </c:pt>
                <c:pt idx="1755">
                  <c:v>867</c:v>
                </c:pt>
                <c:pt idx="1756">
                  <c:v>867</c:v>
                </c:pt>
                <c:pt idx="1757">
                  <c:v>868</c:v>
                </c:pt>
                <c:pt idx="1758">
                  <c:v>866</c:v>
                </c:pt>
                <c:pt idx="1759">
                  <c:v>868</c:v>
                </c:pt>
                <c:pt idx="1760">
                  <c:v>867</c:v>
                </c:pt>
                <c:pt idx="1761">
                  <c:v>867</c:v>
                </c:pt>
                <c:pt idx="1762">
                  <c:v>867</c:v>
                </c:pt>
                <c:pt idx="1763">
                  <c:v>867</c:v>
                </c:pt>
                <c:pt idx="1764">
                  <c:v>867</c:v>
                </c:pt>
                <c:pt idx="1765">
                  <c:v>867</c:v>
                </c:pt>
                <c:pt idx="1766">
                  <c:v>866</c:v>
                </c:pt>
                <c:pt idx="1767">
                  <c:v>867</c:v>
                </c:pt>
                <c:pt idx="1768">
                  <c:v>867</c:v>
                </c:pt>
                <c:pt idx="1769">
                  <c:v>867</c:v>
                </c:pt>
                <c:pt idx="1770">
                  <c:v>866</c:v>
                </c:pt>
                <c:pt idx="1771">
                  <c:v>865</c:v>
                </c:pt>
                <c:pt idx="1772">
                  <c:v>868</c:v>
                </c:pt>
                <c:pt idx="1773">
                  <c:v>867</c:v>
                </c:pt>
                <c:pt idx="1774">
                  <c:v>866</c:v>
                </c:pt>
                <c:pt idx="1775">
                  <c:v>867</c:v>
                </c:pt>
                <c:pt idx="1776">
                  <c:v>867</c:v>
                </c:pt>
                <c:pt idx="1777">
                  <c:v>867</c:v>
                </c:pt>
                <c:pt idx="1778">
                  <c:v>867</c:v>
                </c:pt>
                <c:pt idx="1779">
                  <c:v>866</c:v>
                </c:pt>
                <c:pt idx="1780">
                  <c:v>867</c:v>
                </c:pt>
                <c:pt idx="1781">
                  <c:v>867</c:v>
                </c:pt>
                <c:pt idx="1782">
                  <c:v>867</c:v>
                </c:pt>
                <c:pt idx="1783">
                  <c:v>867</c:v>
                </c:pt>
                <c:pt idx="1784">
                  <c:v>867</c:v>
                </c:pt>
                <c:pt idx="1785">
                  <c:v>866</c:v>
                </c:pt>
                <c:pt idx="1786">
                  <c:v>866</c:v>
                </c:pt>
                <c:pt idx="1787">
                  <c:v>866</c:v>
                </c:pt>
                <c:pt idx="1788">
                  <c:v>867</c:v>
                </c:pt>
                <c:pt idx="1789">
                  <c:v>867</c:v>
                </c:pt>
                <c:pt idx="1790">
                  <c:v>866</c:v>
                </c:pt>
                <c:pt idx="1791">
                  <c:v>865</c:v>
                </c:pt>
                <c:pt idx="1792">
                  <c:v>865</c:v>
                </c:pt>
                <c:pt idx="1793">
                  <c:v>864</c:v>
                </c:pt>
                <c:pt idx="1794">
                  <c:v>862</c:v>
                </c:pt>
                <c:pt idx="1795">
                  <c:v>863</c:v>
                </c:pt>
                <c:pt idx="1796">
                  <c:v>864</c:v>
                </c:pt>
                <c:pt idx="1797">
                  <c:v>863</c:v>
                </c:pt>
                <c:pt idx="1798">
                  <c:v>864</c:v>
                </c:pt>
                <c:pt idx="1799">
                  <c:v>860</c:v>
                </c:pt>
                <c:pt idx="1800">
                  <c:v>863</c:v>
                </c:pt>
                <c:pt idx="1801">
                  <c:v>862</c:v>
                </c:pt>
                <c:pt idx="1802">
                  <c:v>861</c:v>
                </c:pt>
                <c:pt idx="1803">
                  <c:v>862</c:v>
                </c:pt>
                <c:pt idx="1804">
                  <c:v>862</c:v>
                </c:pt>
                <c:pt idx="1805">
                  <c:v>862</c:v>
                </c:pt>
                <c:pt idx="1806">
                  <c:v>864</c:v>
                </c:pt>
                <c:pt idx="1807">
                  <c:v>866</c:v>
                </c:pt>
                <c:pt idx="1808">
                  <c:v>867</c:v>
                </c:pt>
                <c:pt idx="1809">
                  <c:v>867</c:v>
                </c:pt>
                <c:pt idx="1810">
                  <c:v>867</c:v>
                </c:pt>
                <c:pt idx="1811">
                  <c:v>868</c:v>
                </c:pt>
                <c:pt idx="1812">
                  <c:v>867</c:v>
                </c:pt>
                <c:pt idx="1813">
                  <c:v>868</c:v>
                </c:pt>
                <c:pt idx="1814">
                  <c:v>868</c:v>
                </c:pt>
                <c:pt idx="1815">
                  <c:v>869</c:v>
                </c:pt>
                <c:pt idx="1816">
                  <c:v>870</c:v>
                </c:pt>
                <c:pt idx="1817">
                  <c:v>869</c:v>
                </c:pt>
                <c:pt idx="1818">
                  <c:v>868</c:v>
                </c:pt>
                <c:pt idx="1819">
                  <c:v>869</c:v>
                </c:pt>
                <c:pt idx="1820">
                  <c:v>870</c:v>
                </c:pt>
                <c:pt idx="1821">
                  <c:v>868</c:v>
                </c:pt>
                <c:pt idx="1822">
                  <c:v>870</c:v>
                </c:pt>
                <c:pt idx="1823">
                  <c:v>869</c:v>
                </c:pt>
                <c:pt idx="1824">
                  <c:v>870</c:v>
                </c:pt>
                <c:pt idx="1825">
                  <c:v>869</c:v>
                </c:pt>
                <c:pt idx="1826">
                  <c:v>869</c:v>
                </c:pt>
                <c:pt idx="1827">
                  <c:v>868</c:v>
                </c:pt>
                <c:pt idx="1828">
                  <c:v>869</c:v>
                </c:pt>
                <c:pt idx="1829">
                  <c:v>869</c:v>
                </c:pt>
                <c:pt idx="1830">
                  <c:v>869</c:v>
                </c:pt>
                <c:pt idx="1831">
                  <c:v>869</c:v>
                </c:pt>
                <c:pt idx="1832">
                  <c:v>869</c:v>
                </c:pt>
                <c:pt idx="1833">
                  <c:v>868</c:v>
                </c:pt>
                <c:pt idx="1834">
                  <c:v>869</c:v>
                </c:pt>
                <c:pt idx="1835">
                  <c:v>869</c:v>
                </c:pt>
                <c:pt idx="1836">
                  <c:v>869</c:v>
                </c:pt>
                <c:pt idx="1837">
                  <c:v>868</c:v>
                </c:pt>
                <c:pt idx="1838">
                  <c:v>871</c:v>
                </c:pt>
                <c:pt idx="1839">
                  <c:v>869</c:v>
                </c:pt>
                <c:pt idx="1840">
                  <c:v>868</c:v>
                </c:pt>
                <c:pt idx="1841">
                  <c:v>869</c:v>
                </c:pt>
                <c:pt idx="1842">
                  <c:v>868</c:v>
                </c:pt>
                <c:pt idx="1843">
                  <c:v>869</c:v>
                </c:pt>
                <c:pt idx="1844">
                  <c:v>869</c:v>
                </c:pt>
                <c:pt idx="1845">
                  <c:v>866</c:v>
                </c:pt>
                <c:pt idx="1846">
                  <c:v>868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10-4770-96CF-BC2759CA770C}"/>
            </c:ext>
          </c:extLst>
        </c:ser>
        <c:ser>
          <c:idx val="2"/>
          <c:order val="2"/>
          <c:tx>
            <c:strRef>
              <c:f>'mix3'!$G$1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'mix3'!$G$2:$G$1848</c:f>
              <c:numCache>
                <c:formatCode>General</c:formatCode>
                <c:ptCount val="1847"/>
                <c:pt idx="0">
                  <c:v>493</c:v>
                </c:pt>
                <c:pt idx="1">
                  <c:v>494</c:v>
                </c:pt>
                <c:pt idx="2">
                  <c:v>495</c:v>
                </c:pt>
                <c:pt idx="3">
                  <c:v>494</c:v>
                </c:pt>
                <c:pt idx="4">
                  <c:v>493</c:v>
                </c:pt>
                <c:pt idx="5">
                  <c:v>493</c:v>
                </c:pt>
                <c:pt idx="6">
                  <c:v>494</c:v>
                </c:pt>
                <c:pt idx="7">
                  <c:v>495</c:v>
                </c:pt>
                <c:pt idx="8">
                  <c:v>494</c:v>
                </c:pt>
                <c:pt idx="9">
                  <c:v>493</c:v>
                </c:pt>
                <c:pt idx="10">
                  <c:v>503</c:v>
                </c:pt>
                <c:pt idx="11">
                  <c:v>503</c:v>
                </c:pt>
                <c:pt idx="12">
                  <c:v>502</c:v>
                </c:pt>
                <c:pt idx="13">
                  <c:v>503</c:v>
                </c:pt>
                <c:pt idx="14">
                  <c:v>503</c:v>
                </c:pt>
                <c:pt idx="15">
                  <c:v>506</c:v>
                </c:pt>
                <c:pt idx="16">
                  <c:v>508</c:v>
                </c:pt>
                <c:pt idx="17">
                  <c:v>510</c:v>
                </c:pt>
                <c:pt idx="18">
                  <c:v>510</c:v>
                </c:pt>
                <c:pt idx="19">
                  <c:v>510</c:v>
                </c:pt>
                <c:pt idx="20">
                  <c:v>510</c:v>
                </c:pt>
                <c:pt idx="21">
                  <c:v>510</c:v>
                </c:pt>
                <c:pt idx="22">
                  <c:v>508</c:v>
                </c:pt>
                <c:pt idx="23">
                  <c:v>508</c:v>
                </c:pt>
                <c:pt idx="24">
                  <c:v>506</c:v>
                </c:pt>
                <c:pt idx="25">
                  <c:v>504</c:v>
                </c:pt>
                <c:pt idx="26">
                  <c:v>499</c:v>
                </c:pt>
                <c:pt idx="27">
                  <c:v>499</c:v>
                </c:pt>
                <c:pt idx="28">
                  <c:v>498</c:v>
                </c:pt>
                <c:pt idx="29">
                  <c:v>497</c:v>
                </c:pt>
                <c:pt idx="30">
                  <c:v>496</c:v>
                </c:pt>
                <c:pt idx="31">
                  <c:v>493</c:v>
                </c:pt>
                <c:pt idx="32">
                  <c:v>493</c:v>
                </c:pt>
                <c:pt idx="33">
                  <c:v>493</c:v>
                </c:pt>
                <c:pt idx="34">
                  <c:v>494</c:v>
                </c:pt>
                <c:pt idx="35">
                  <c:v>493</c:v>
                </c:pt>
                <c:pt idx="36">
                  <c:v>493</c:v>
                </c:pt>
                <c:pt idx="37">
                  <c:v>491</c:v>
                </c:pt>
                <c:pt idx="38">
                  <c:v>492</c:v>
                </c:pt>
                <c:pt idx="39">
                  <c:v>493</c:v>
                </c:pt>
                <c:pt idx="40">
                  <c:v>494</c:v>
                </c:pt>
                <c:pt idx="41">
                  <c:v>491</c:v>
                </c:pt>
                <c:pt idx="42">
                  <c:v>493</c:v>
                </c:pt>
                <c:pt idx="43">
                  <c:v>495</c:v>
                </c:pt>
                <c:pt idx="44">
                  <c:v>494</c:v>
                </c:pt>
                <c:pt idx="45">
                  <c:v>495</c:v>
                </c:pt>
                <c:pt idx="46">
                  <c:v>496</c:v>
                </c:pt>
                <c:pt idx="47">
                  <c:v>496</c:v>
                </c:pt>
                <c:pt idx="48">
                  <c:v>496</c:v>
                </c:pt>
                <c:pt idx="49">
                  <c:v>497</c:v>
                </c:pt>
                <c:pt idx="50">
                  <c:v>496</c:v>
                </c:pt>
                <c:pt idx="51">
                  <c:v>496</c:v>
                </c:pt>
                <c:pt idx="52">
                  <c:v>496</c:v>
                </c:pt>
                <c:pt idx="53">
                  <c:v>495</c:v>
                </c:pt>
                <c:pt idx="54">
                  <c:v>495</c:v>
                </c:pt>
                <c:pt idx="55">
                  <c:v>494</c:v>
                </c:pt>
                <c:pt idx="56">
                  <c:v>495</c:v>
                </c:pt>
                <c:pt idx="57">
                  <c:v>494</c:v>
                </c:pt>
                <c:pt idx="58">
                  <c:v>497</c:v>
                </c:pt>
                <c:pt idx="59">
                  <c:v>495</c:v>
                </c:pt>
                <c:pt idx="60">
                  <c:v>496</c:v>
                </c:pt>
                <c:pt idx="61">
                  <c:v>496</c:v>
                </c:pt>
                <c:pt idx="62">
                  <c:v>494</c:v>
                </c:pt>
                <c:pt idx="63">
                  <c:v>496</c:v>
                </c:pt>
                <c:pt idx="64">
                  <c:v>493</c:v>
                </c:pt>
                <c:pt idx="65">
                  <c:v>494</c:v>
                </c:pt>
                <c:pt idx="66">
                  <c:v>496</c:v>
                </c:pt>
                <c:pt idx="67">
                  <c:v>494</c:v>
                </c:pt>
                <c:pt idx="68">
                  <c:v>493</c:v>
                </c:pt>
                <c:pt idx="69">
                  <c:v>494</c:v>
                </c:pt>
                <c:pt idx="70">
                  <c:v>487</c:v>
                </c:pt>
                <c:pt idx="71">
                  <c:v>480</c:v>
                </c:pt>
                <c:pt idx="72">
                  <c:v>469</c:v>
                </c:pt>
                <c:pt idx="73">
                  <c:v>453</c:v>
                </c:pt>
                <c:pt idx="74">
                  <c:v>445</c:v>
                </c:pt>
                <c:pt idx="75">
                  <c:v>436</c:v>
                </c:pt>
                <c:pt idx="76">
                  <c:v>429</c:v>
                </c:pt>
                <c:pt idx="77">
                  <c:v>429</c:v>
                </c:pt>
                <c:pt idx="78">
                  <c:v>421</c:v>
                </c:pt>
                <c:pt idx="79">
                  <c:v>418</c:v>
                </c:pt>
                <c:pt idx="80">
                  <c:v>416</c:v>
                </c:pt>
                <c:pt idx="81">
                  <c:v>417</c:v>
                </c:pt>
                <c:pt idx="82">
                  <c:v>411</c:v>
                </c:pt>
                <c:pt idx="83">
                  <c:v>411</c:v>
                </c:pt>
                <c:pt idx="84">
                  <c:v>405</c:v>
                </c:pt>
                <c:pt idx="85">
                  <c:v>413</c:v>
                </c:pt>
                <c:pt idx="86">
                  <c:v>410</c:v>
                </c:pt>
                <c:pt idx="87">
                  <c:v>408</c:v>
                </c:pt>
                <c:pt idx="88">
                  <c:v>410</c:v>
                </c:pt>
                <c:pt idx="89">
                  <c:v>407</c:v>
                </c:pt>
                <c:pt idx="90">
                  <c:v>410</c:v>
                </c:pt>
                <c:pt idx="91">
                  <c:v>409</c:v>
                </c:pt>
                <c:pt idx="92">
                  <c:v>402</c:v>
                </c:pt>
                <c:pt idx="93">
                  <c:v>412</c:v>
                </c:pt>
                <c:pt idx="94">
                  <c:v>408</c:v>
                </c:pt>
                <c:pt idx="95">
                  <c:v>409</c:v>
                </c:pt>
                <c:pt idx="96">
                  <c:v>413</c:v>
                </c:pt>
                <c:pt idx="97">
                  <c:v>408</c:v>
                </c:pt>
                <c:pt idx="98">
                  <c:v>409</c:v>
                </c:pt>
                <c:pt idx="99">
                  <c:v>410</c:v>
                </c:pt>
                <c:pt idx="100">
                  <c:v>412</c:v>
                </c:pt>
                <c:pt idx="101">
                  <c:v>410</c:v>
                </c:pt>
                <c:pt idx="102">
                  <c:v>410</c:v>
                </c:pt>
                <c:pt idx="103">
                  <c:v>410</c:v>
                </c:pt>
                <c:pt idx="104">
                  <c:v>411</c:v>
                </c:pt>
                <c:pt idx="105">
                  <c:v>409</c:v>
                </c:pt>
                <c:pt idx="106">
                  <c:v>410</c:v>
                </c:pt>
                <c:pt idx="107">
                  <c:v>410</c:v>
                </c:pt>
                <c:pt idx="108">
                  <c:v>410</c:v>
                </c:pt>
                <c:pt idx="109">
                  <c:v>410</c:v>
                </c:pt>
                <c:pt idx="110">
                  <c:v>408</c:v>
                </c:pt>
                <c:pt idx="111">
                  <c:v>412</c:v>
                </c:pt>
                <c:pt idx="112">
                  <c:v>410</c:v>
                </c:pt>
                <c:pt idx="113">
                  <c:v>411</c:v>
                </c:pt>
                <c:pt idx="114">
                  <c:v>412</c:v>
                </c:pt>
                <c:pt idx="115">
                  <c:v>411</c:v>
                </c:pt>
                <c:pt idx="116">
                  <c:v>416</c:v>
                </c:pt>
                <c:pt idx="117">
                  <c:v>410</c:v>
                </c:pt>
                <c:pt idx="118">
                  <c:v>409</c:v>
                </c:pt>
                <c:pt idx="119">
                  <c:v>412</c:v>
                </c:pt>
                <c:pt idx="120">
                  <c:v>416</c:v>
                </c:pt>
                <c:pt idx="121">
                  <c:v>413</c:v>
                </c:pt>
                <c:pt idx="122">
                  <c:v>414</c:v>
                </c:pt>
                <c:pt idx="123">
                  <c:v>414</c:v>
                </c:pt>
                <c:pt idx="124">
                  <c:v>414</c:v>
                </c:pt>
                <c:pt idx="125">
                  <c:v>416</c:v>
                </c:pt>
                <c:pt idx="126">
                  <c:v>413</c:v>
                </c:pt>
                <c:pt idx="127">
                  <c:v>414</c:v>
                </c:pt>
                <c:pt idx="128">
                  <c:v>416</c:v>
                </c:pt>
                <c:pt idx="129">
                  <c:v>414</c:v>
                </c:pt>
                <c:pt idx="130">
                  <c:v>413</c:v>
                </c:pt>
                <c:pt idx="131">
                  <c:v>413</c:v>
                </c:pt>
                <c:pt idx="132">
                  <c:v>415</c:v>
                </c:pt>
                <c:pt idx="133">
                  <c:v>414</c:v>
                </c:pt>
                <c:pt idx="134">
                  <c:v>411</c:v>
                </c:pt>
                <c:pt idx="135">
                  <c:v>411</c:v>
                </c:pt>
                <c:pt idx="136">
                  <c:v>413</c:v>
                </c:pt>
                <c:pt idx="137">
                  <c:v>409</c:v>
                </c:pt>
                <c:pt idx="138">
                  <c:v>411</c:v>
                </c:pt>
                <c:pt idx="139">
                  <c:v>411</c:v>
                </c:pt>
                <c:pt idx="140">
                  <c:v>412</c:v>
                </c:pt>
                <c:pt idx="141">
                  <c:v>411</c:v>
                </c:pt>
                <c:pt idx="142">
                  <c:v>411</c:v>
                </c:pt>
                <c:pt idx="143">
                  <c:v>410</c:v>
                </c:pt>
                <c:pt idx="144">
                  <c:v>405</c:v>
                </c:pt>
                <c:pt idx="145">
                  <c:v>407</c:v>
                </c:pt>
                <c:pt idx="146">
                  <c:v>409</c:v>
                </c:pt>
                <c:pt idx="147">
                  <c:v>413</c:v>
                </c:pt>
                <c:pt idx="148">
                  <c:v>414</c:v>
                </c:pt>
                <c:pt idx="149">
                  <c:v>415</c:v>
                </c:pt>
                <c:pt idx="150">
                  <c:v>410</c:v>
                </c:pt>
                <c:pt idx="151">
                  <c:v>410</c:v>
                </c:pt>
                <c:pt idx="152">
                  <c:v>413</c:v>
                </c:pt>
                <c:pt idx="153">
                  <c:v>411</c:v>
                </c:pt>
                <c:pt idx="154">
                  <c:v>414</c:v>
                </c:pt>
                <c:pt idx="155">
                  <c:v>414</c:v>
                </c:pt>
                <c:pt idx="156">
                  <c:v>414</c:v>
                </c:pt>
                <c:pt idx="157">
                  <c:v>417</c:v>
                </c:pt>
                <c:pt idx="158">
                  <c:v>414</c:v>
                </c:pt>
                <c:pt idx="159">
                  <c:v>413</c:v>
                </c:pt>
                <c:pt idx="160">
                  <c:v>413</c:v>
                </c:pt>
                <c:pt idx="161">
                  <c:v>412</c:v>
                </c:pt>
                <c:pt idx="162">
                  <c:v>414</c:v>
                </c:pt>
                <c:pt idx="163">
                  <c:v>413</c:v>
                </c:pt>
                <c:pt idx="164">
                  <c:v>415</c:v>
                </c:pt>
                <c:pt idx="165">
                  <c:v>411</c:v>
                </c:pt>
                <c:pt idx="166">
                  <c:v>413</c:v>
                </c:pt>
                <c:pt idx="167">
                  <c:v>407</c:v>
                </c:pt>
                <c:pt idx="168">
                  <c:v>413</c:v>
                </c:pt>
                <c:pt idx="169">
                  <c:v>412</c:v>
                </c:pt>
                <c:pt idx="170">
                  <c:v>410</c:v>
                </c:pt>
                <c:pt idx="171">
                  <c:v>413</c:v>
                </c:pt>
                <c:pt idx="172">
                  <c:v>415</c:v>
                </c:pt>
                <c:pt idx="173">
                  <c:v>415</c:v>
                </c:pt>
                <c:pt idx="174">
                  <c:v>412</c:v>
                </c:pt>
                <c:pt idx="175">
                  <c:v>413</c:v>
                </c:pt>
                <c:pt idx="176">
                  <c:v>417</c:v>
                </c:pt>
                <c:pt idx="177">
                  <c:v>414</c:v>
                </c:pt>
                <c:pt idx="178">
                  <c:v>411</c:v>
                </c:pt>
                <c:pt idx="179">
                  <c:v>416</c:v>
                </c:pt>
                <c:pt idx="180">
                  <c:v>418</c:v>
                </c:pt>
                <c:pt idx="181">
                  <c:v>415</c:v>
                </c:pt>
                <c:pt idx="182">
                  <c:v>414</c:v>
                </c:pt>
                <c:pt idx="183">
                  <c:v>415</c:v>
                </c:pt>
                <c:pt idx="184">
                  <c:v>411</c:v>
                </c:pt>
                <c:pt idx="185">
                  <c:v>417</c:v>
                </c:pt>
                <c:pt idx="186">
                  <c:v>416</c:v>
                </c:pt>
                <c:pt idx="187">
                  <c:v>412</c:v>
                </c:pt>
                <c:pt idx="188">
                  <c:v>415</c:v>
                </c:pt>
                <c:pt idx="189">
                  <c:v>417</c:v>
                </c:pt>
                <c:pt idx="190">
                  <c:v>413</c:v>
                </c:pt>
                <c:pt idx="191">
                  <c:v>410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420</c:v>
                </c:pt>
                <c:pt idx="196">
                  <c:v>420</c:v>
                </c:pt>
                <c:pt idx="197">
                  <c:v>417</c:v>
                </c:pt>
                <c:pt idx="198">
                  <c:v>418</c:v>
                </c:pt>
                <c:pt idx="199">
                  <c:v>422</c:v>
                </c:pt>
                <c:pt idx="200">
                  <c:v>425</c:v>
                </c:pt>
                <c:pt idx="201">
                  <c:v>422</c:v>
                </c:pt>
                <c:pt idx="202">
                  <c:v>427</c:v>
                </c:pt>
                <c:pt idx="203">
                  <c:v>424</c:v>
                </c:pt>
                <c:pt idx="204">
                  <c:v>434</c:v>
                </c:pt>
                <c:pt idx="205">
                  <c:v>437</c:v>
                </c:pt>
                <c:pt idx="206">
                  <c:v>442</c:v>
                </c:pt>
                <c:pt idx="207">
                  <c:v>447</c:v>
                </c:pt>
                <c:pt idx="208">
                  <c:v>457</c:v>
                </c:pt>
                <c:pt idx="209">
                  <c:v>461</c:v>
                </c:pt>
                <c:pt idx="210">
                  <c:v>467</c:v>
                </c:pt>
                <c:pt idx="211">
                  <c:v>474</c:v>
                </c:pt>
                <c:pt idx="212">
                  <c:v>476</c:v>
                </c:pt>
                <c:pt idx="213">
                  <c:v>483</c:v>
                </c:pt>
                <c:pt idx="214">
                  <c:v>485</c:v>
                </c:pt>
                <c:pt idx="215">
                  <c:v>485</c:v>
                </c:pt>
                <c:pt idx="216">
                  <c:v>493</c:v>
                </c:pt>
                <c:pt idx="217">
                  <c:v>492</c:v>
                </c:pt>
                <c:pt idx="218">
                  <c:v>495</c:v>
                </c:pt>
                <c:pt idx="219">
                  <c:v>495</c:v>
                </c:pt>
                <c:pt idx="220">
                  <c:v>494</c:v>
                </c:pt>
                <c:pt idx="221">
                  <c:v>493</c:v>
                </c:pt>
                <c:pt idx="222">
                  <c:v>496</c:v>
                </c:pt>
                <c:pt idx="223">
                  <c:v>493</c:v>
                </c:pt>
                <c:pt idx="224">
                  <c:v>498</c:v>
                </c:pt>
                <c:pt idx="225">
                  <c:v>495</c:v>
                </c:pt>
                <c:pt idx="226">
                  <c:v>498</c:v>
                </c:pt>
                <c:pt idx="227">
                  <c:v>497</c:v>
                </c:pt>
                <c:pt idx="228">
                  <c:v>496</c:v>
                </c:pt>
                <c:pt idx="229">
                  <c:v>497</c:v>
                </c:pt>
                <c:pt idx="230">
                  <c:v>497</c:v>
                </c:pt>
                <c:pt idx="231">
                  <c:v>498</c:v>
                </c:pt>
                <c:pt idx="232">
                  <c:v>497</c:v>
                </c:pt>
                <c:pt idx="233">
                  <c:v>497</c:v>
                </c:pt>
                <c:pt idx="234">
                  <c:v>497</c:v>
                </c:pt>
                <c:pt idx="235">
                  <c:v>500</c:v>
                </c:pt>
                <c:pt idx="236">
                  <c:v>495</c:v>
                </c:pt>
                <c:pt idx="237">
                  <c:v>494</c:v>
                </c:pt>
                <c:pt idx="238">
                  <c:v>497</c:v>
                </c:pt>
                <c:pt idx="239">
                  <c:v>496</c:v>
                </c:pt>
                <c:pt idx="240">
                  <c:v>499</c:v>
                </c:pt>
                <c:pt idx="241">
                  <c:v>496</c:v>
                </c:pt>
                <c:pt idx="242">
                  <c:v>496</c:v>
                </c:pt>
                <c:pt idx="243">
                  <c:v>500</c:v>
                </c:pt>
                <c:pt idx="244">
                  <c:v>499</c:v>
                </c:pt>
                <c:pt idx="245">
                  <c:v>500</c:v>
                </c:pt>
                <c:pt idx="246">
                  <c:v>498</c:v>
                </c:pt>
                <c:pt idx="247">
                  <c:v>500</c:v>
                </c:pt>
                <c:pt idx="248">
                  <c:v>500</c:v>
                </c:pt>
                <c:pt idx="249">
                  <c:v>498</c:v>
                </c:pt>
                <c:pt idx="250">
                  <c:v>500</c:v>
                </c:pt>
                <c:pt idx="251">
                  <c:v>499</c:v>
                </c:pt>
                <c:pt idx="252">
                  <c:v>499</c:v>
                </c:pt>
                <c:pt idx="253">
                  <c:v>499</c:v>
                </c:pt>
                <c:pt idx="254">
                  <c:v>501</c:v>
                </c:pt>
                <c:pt idx="255">
                  <c:v>496</c:v>
                </c:pt>
                <c:pt idx="256">
                  <c:v>500</c:v>
                </c:pt>
                <c:pt idx="257">
                  <c:v>499</c:v>
                </c:pt>
                <c:pt idx="258">
                  <c:v>499</c:v>
                </c:pt>
                <c:pt idx="259">
                  <c:v>499</c:v>
                </c:pt>
                <c:pt idx="260">
                  <c:v>498</c:v>
                </c:pt>
                <c:pt idx="261">
                  <c:v>498</c:v>
                </c:pt>
                <c:pt idx="262">
                  <c:v>501</c:v>
                </c:pt>
                <c:pt idx="263">
                  <c:v>499</c:v>
                </c:pt>
                <c:pt idx="264">
                  <c:v>499</c:v>
                </c:pt>
                <c:pt idx="265">
                  <c:v>498</c:v>
                </c:pt>
                <c:pt idx="266">
                  <c:v>499</c:v>
                </c:pt>
                <c:pt idx="267">
                  <c:v>501</c:v>
                </c:pt>
                <c:pt idx="268">
                  <c:v>499</c:v>
                </c:pt>
                <c:pt idx="269">
                  <c:v>497</c:v>
                </c:pt>
                <c:pt idx="270">
                  <c:v>500</c:v>
                </c:pt>
                <c:pt idx="271">
                  <c:v>500</c:v>
                </c:pt>
                <c:pt idx="272">
                  <c:v>499</c:v>
                </c:pt>
                <c:pt idx="273">
                  <c:v>500</c:v>
                </c:pt>
                <c:pt idx="274">
                  <c:v>502</c:v>
                </c:pt>
                <c:pt idx="275">
                  <c:v>499</c:v>
                </c:pt>
                <c:pt idx="276">
                  <c:v>497</c:v>
                </c:pt>
                <c:pt idx="277">
                  <c:v>499</c:v>
                </c:pt>
                <c:pt idx="278">
                  <c:v>499</c:v>
                </c:pt>
                <c:pt idx="279">
                  <c:v>498</c:v>
                </c:pt>
                <c:pt idx="280">
                  <c:v>497</c:v>
                </c:pt>
                <c:pt idx="281">
                  <c:v>497</c:v>
                </c:pt>
                <c:pt idx="282">
                  <c:v>497</c:v>
                </c:pt>
                <c:pt idx="283">
                  <c:v>500</c:v>
                </c:pt>
                <c:pt idx="284">
                  <c:v>498</c:v>
                </c:pt>
                <c:pt idx="285">
                  <c:v>500</c:v>
                </c:pt>
                <c:pt idx="286">
                  <c:v>501</c:v>
                </c:pt>
                <c:pt idx="287">
                  <c:v>499</c:v>
                </c:pt>
                <c:pt idx="288">
                  <c:v>501</c:v>
                </c:pt>
                <c:pt idx="289">
                  <c:v>501</c:v>
                </c:pt>
                <c:pt idx="290">
                  <c:v>500</c:v>
                </c:pt>
                <c:pt idx="291">
                  <c:v>501</c:v>
                </c:pt>
                <c:pt idx="292">
                  <c:v>501</c:v>
                </c:pt>
                <c:pt idx="293">
                  <c:v>500</c:v>
                </c:pt>
                <c:pt idx="294">
                  <c:v>501</c:v>
                </c:pt>
                <c:pt idx="295">
                  <c:v>499</c:v>
                </c:pt>
                <c:pt idx="296">
                  <c:v>501</c:v>
                </c:pt>
                <c:pt idx="297">
                  <c:v>502</c:v>
                </c:pt>
                <c:pt idx="298">
                  <c:v>500</c:v>
                </c:pt>
                <c:pt idx="299">
                  <c:v>502</c:v>
                </c:pt>
                <c:pt idx="300">
                  <c:v>500</c:v>
                </c:pt>
                <c:pt idx="301">
                  <c:v>497</c:v>
                </c:pt>
                <c:pt idx="302">
                  <c:v>503</c:v>
                </c:pt>
                <c:pt idx="303">
                  <c:v>501</c:v>
                </c:pt>
                <c:pt idx="304">
                  <c:v>500</c:v>
                </c:pt>
                <c:pt idx="305">
                  <c:v>500</c:v>
                </c:pt>
                <c:pt idx="306">
                  <c:v>498</c:v>
                </c:pt>
                <c:pt idx="307">
                  <c:v>502</c:v>
                </c:pt>
                <c:pt idx="308">
                  <c:v>500</c:v>
                </c:pt>
                <c:pt idx="309">
                  <c:v>497</c:v>
                </c:pt>
                <c:pt idx="310">
                  <c:v>498</c:v>
                </c:pt>
                <c:pt idx="311">
                  <c:v>498</c:v>
                </c:pt>
                <c:pt idx="312">
                  <c:v>494</c:v>
                </c:pt>
                <c:pt idx="313">
                  <c:v>499</c:v>
                </c:pt>
                <c:pt idx="314">
                  <c:v>498</c:v>
                </c:pt>
                <c:pt idx="315">
                  <c:v>499</c:v>
                </c:pt>
                <c:pt idx="316">
                  <c:v>499</c:v>
                </c:pt>
                <c:pt idx="317">
                  <c:v>499</c:v>
                </c:pt>
                <c:pt idx="318">
                  <c:v>499</c:v>
                </c:pt>
                <c:pt idx="319">
                  <c:v>498</c:v>
                </c:pt>
                <c:pt idx="320">
                  <c:v>497</c:v>
                </c:pt>
                <c:pt idx="321">
                  <c:v>495</c:v>
                </c:pt>
                <c:pt idx="322">
                  <c:v>500</c:v>
                </c:pt>
                <c:pt idx="323">
                  <c:v>498</c:v>
                </c:pt>
                <c:pt idx="324">
                  <c:v>497</c:v>
                </c:pt>
                <c:pt idx="325">
                  <c:v>497</c:v>
                </c:pt>
                <c:pt idx="326">
                  <c:v>500</c:v>
                </c:pt>
                <c:pt idx="327">
                  <c:v>498</c:v>
                </c:pt>
                <c:pt idx="328">
                  <c:v>498</c:v>
                </c:pt>
                <c:pt idx="329">
                  <c:v>498</c:v>
                </c:pt>
                <c:pt idx="330">
                  <c:v>498</c:v>
                </c:pt>
                <c:pt idx="331">
                  <c:v>498</c:v>
                </c:pt>
                <c:pt idx="332">
                  <c:v>496</c:v>
                </c:pt>
                <c:pt idx="333">
                  <c:v>495</c:v>
                </c:pt>
                <c:pt idx="334">
                  <c:v>497</c:v>
                </c:pt>
                <c:pt idx="335">
                  <c:v>497</c:v>
                </c:pt>
                <c:pt idx="336">
                  <c:v>498</c:v>
                </c:pt>
                <c:pt idx="337">
                  <c:v>497</c:v>
                </c:pt>
                <c:pt idx="338">
                  <c:v>498</c:v>
                </c:pt>
                <c:pt idx="339">
                  <c:v>500</c:v>
                </c:pt>
                <c:pt idx="340">
                  <c:v>499</c:v>
                </c:pt>
                <c:pt idx="341">
                  <c:v>500</c:v>
                </c:pt>
                <c:pt idx="342">
                  <c:v>500</c:v>
                </c:pt>
                <c:pt idx="343">
                  <c:v>501</c:v>
                </c:pt>
                <c:pt idx="344">
                  <c:v>502</c:v>
                </c:pt>
                <c:pt idx="345">
                  <c:v>502</c:v>
                </c:pt>
                <c:pt idx="346">
                  <c:v>502</c:v>
                </c:pt>
                <c:pt idx="347">
                  <c:v>502</c:v>
                </c:pt>
                <c:pt idx="348">
                  <c:v>502</c:v>
                </c:pt>
                <c:pt idx="349">
                  <c:v>503</c:v>
                </c:pt>
                <c:pt idx="350">
                  <c:v>503</c:v>
                </c:pt>
                <c:pt idx="351">
                  <c:v>502</c:v>
                </c:pt>
                <c:pt idx="352">
                  <c:v>503</c:v>
                </c:pt>
                <c:pt idx="353">
                  <c:v>501</c:v>
                </c:pt>
                <c:pt idx="354">
                  <c:v>501</c:v>
                </c:pt>
                <c:pt idx="355">
                  <c:v>501</c:v>
                </c:pt>
                <c:pt idx="356">
                  <c:v>502</c:v>
                </c:pt>
                <c:pt idx="357">
                  <c:v>499</c:v>
                </c:pt>
                <c:pt idx="358">
                  <c:v>499</c:v>
                </c:pt>
                <c:pt idx="359">
                  <c:v>496</c:v>
                </c:pt>
                <c:pt idx="360">
                  <c:v>494</c:v>
                </c:pt>
                <c:pt idx="361">
                  <c:v>487</c:v>
                </c:pt>
                <c:pt idx="362">
                  <c:v>484</c:v>
                </c:pt>
                <c:pt idx="363">
                  <c:v>481</c:v>
                </c:pt>
                <c:pt idx="364">
                  <c:v>480</c:v>
                </c:pt>
                <c:pt idx="365">
                  <c:v>476</c:v>
                </c:pt>
                <c:pt idx="366">
                  <c:v>475</c:v>
                </c:pt>
                <c:pt idx="367">
                  <c:v>476</c:v>
                </c:pt>
                <c:pt idx="368">
                  <c:v>479</c:v>
                </c:pt>
                <c:pt idx="369">
                  <c:v>480</c:v>
                </c:pt>
                <c:pt idx="370">
                  <c:v>480</c:v>
                </c:pt>
                <c:pt idx="371">
                  <c:v>481</c:v>
                </c:pt>
                <c:pt idx="372">
                  <c:v>480</c:v>
                </c:pt>
                <c:pt idx="373">
                  <c:v>472</c:v>
                </c:pt>
                <c:pt idx="374">
                  <c:v>468</c:v>
                </c:pt>
                <c:pt idx="375">
                  <c:v>457</c:v>
                </c:pt>
                <c:pt idx="376">
                  <c:v>453</c:v>
                </c:pt>
                <c:pt idx="377">
                  <c:v>457</c:v>
                </c:pt>
                <c:pt idx="378">
                  <c:v>460</c:v>
                </c:pt>
                <c:pt idx="379">
                  <c:v>461</c:v>
                </c:pt>
                <c:pt idx="380">
                  <c:v>459</c:v>
                </c:pt>
                <c:pt idx="381">
                  <c:v>454</c:v>
                </c:pt>
                <c:pt idx="382">
                  <c:v>455</c:v>
                </c:pt>
                <c:pt idx="383">
                  <c:v>455</c:v>
                </c:pt>
                <c:pt idx="384">
                  <c:v>457</c:v>
                </c:pt>
                <c:pt idx="385">
                  <c:v>457</c:v>
                </c:pt>
                <c:pt idx="386">
                  <c:v>456</c:v>
                </c:pt>
                <c:pt idx="387">
                  <c:v>458</c:v>
                </c:pt>
                <c:pt idx="388">
                  <c:v>456</c:v>
                </c:pt>
                <c:pt idx="389">
                  <c:v>456</c:v>
                </c:pt>
                <c:pt idx="390">
                  <c:v>458</c:v>
                </c:pt>
                <c:pt idx="391">
                  <c:v>458</c:v>
                </c:pt>
                <c:pt idx="392">
                  <c:v>459</c:v>
                </c:pt>
                <c:pt idx="393">
                  <c:v>458</c:v>
                </c:pt>
                <c:pt idx="394">
                  <c:v>458</c:v>
                </c:pt>
                <c:pt idx="395">
                  <c:v>459</c:v>
                </c:pt>
                <c:pt idx="396">
                  <c:v>459</c:v>
                </c:pt>
                <c:pt idx="397">
                  <c:v>461</c:v>
                </c:pt>
                <c:pt idx="398">
                  <c:v>459</c:v>
                </c:pt>
                <c:pt idx="399">
                  <c:v>460</c:v>
                </c:pt>
                <c:pt idx="400">
                  <c:v>460</c:v>
                </c:pt>
                <c:pt idx="401">
                  <c:v>461</c:v>
                </c:pt>
                <c:pt idx="402">
                  <c:v>462</c:v>
                </c:pt>
                <c:pt idx="403">
                  <c:v>462</c:v>
                </c:pt>
                <c:pt idx="404">
                  <c:v>462</c:v>
                </c:pt>
                <c:pt idx="405">
                  <c:v>461</c:v>
                </c:pt>
                <c:pt idx="406">
                  <c:v>462</c:v>
                </c:pt>
                <c:pt idx="407">
                  <c:v>462</c:v>
                </c:pt>
                <c:pt idx="408">
                  <c:v>462</c:v>
                </c:pt>
                <c:pt idx="409">
                  <c:v>462</c:v>
                </c:pt>
                <c:pt idx="410">
                  <c:v>462</c:v>
                </c:pt>
                <c:pt idx="411">
                  <c:v>461</c:v>
                </c:pt>
                <c:pt idx="412">
                  <c:v>463</c:v>
                </c:pt>
                <c:pt idx="413">
                  <c:v>463</c:v>
                </c:pt>
                <c:pt idx="414">
                  <c:v>465</c:v>
                </c:pt>
                <c:pt idx="415">
                  <c:v>465</c:v>
                </c:pt>
                <c:pt idx="416">
                  <c:v>465</c:v>
                </c:pt>
                <c:pt idx="417">
                  <c:v>463</c:v>
                </c:pt>
                <c:pt idx="418">
                  <c:v>461</c:v>
                </c:pt>
                <c:pt idx="419">
                  <c:v>460</c:v>
                </c:pt>
                <c:pt idx="420">
                  <c:v>458</c:v>
                </c:pt>
                <c:pt idx="421">
                  <c:v>455</c:v>
                </c:pt>
                <c:pt idx="422">
                  <c:v>455</c:v>
                </c:pt>
                <c:pt idx="423">
                  <c:v>453</c:v>
                </c:pt>
                <c:pt idx="424">
                  <c:v>450</c:v>
                </c:pt>
                <c:pt idx="425">
                  <c:v>446</c:v>
                </c:pt>
                <c:pt idx="426">
                  <c:v>443</c:v>
                </c:pt>
                <c:pt idx="427">
                  <c:v>443</c:v>
                </c:pt>
                <c:pt idx="428">
                  <c:v>445</c:v>
                </c:pt>
                <c:pt idx="429">
                  <c:v>443</c:v>
                </c:pt>
                <c:pt idx="430">
                  <c:v>446</c:v>
                </c:pt>
                <c:pt idx="431">
                  <c:v>445</c:v>
                </c:pt>
                <c:pt idx="432">
                  <c:v>446</c:v>
                </c:pt>
                <c:pt idx="433">
                  <c:v>448</c:v>
                </c:pt>
                <c:pt idx="434">
                  <c:v>449</c:v>
                </c:pt>
                <c:pt idx="435">
                  <c:v>452</c:v>
                </c:pt>
                <c:pt idx="436">
                  <c:v>453</c:v>
                </c:pt>
                <c:pt idx="437">
                  <c:v>454</c:v>
                </c:pt>
                <c:pt idx="438">
                  <c:v>455</c:v>
                </c:pt>
                <c:pt idx="439">
                  <c:v>455</c:v>
                </c:pt>
                <c:pt idx="440">
                  <c:v>455</c:v>
                </c:pt>
                <c:pt idx="441">
                  <c:v>456</c:v>
                </c:pt>
                <c:pt idx="442">
                  <c:v>456</c:v>
                </c:pt>
                <c:pt idx="443">
                  <c:v>458</c:v>
                </c:pt>
                <c:pt idx="444">
                  <c:v>458</c:v>
                </c:pt>
                <c:pt idx="445">
                  <c:v>458</c:v>
                </c:pt>
                <c:pt idx="446">
                  <c:v>460</c:v>
                </c:pt>
                <c:pt idx="447">
                  <c:v>460</c:v>
                </c:pt>
                <c:pt idx="448">
                  <c:v>461</c:v>
                </c:pt>
                <c:pt idx="449">
                  <c:v>460</c:v>
                </c:pt>
                <c:pt idx="450">
                  <c:v>461</c:v>
                </c:pt>
                <c:pt idx="451">
                  <c:v>462</c:v>
                </c:pt>
                <c:pt idx="452">
                  <c:v>462</c:v>
                </c:pt>
                <c:pt idx="453">
                  <c:v>462</c:v>
                </c:pt>
                <c:pt idx="454">
                  <c:v>462</c:v>
                </c:pt>
                <c:pt idx="455">
                  <c:v>464</c:v>
                </c:pt>
                <c:pt idx="456">
                  <c:v>465</c:v>
                </c:pt>
                <c:pt idx="457">
                  <c:v>466</c:v>
                </c:pt>
                <c:pt idx="458">
                  <c:v>469</c:v>
                </c:pt>
                <c:pt idx="459">
                  <c:v>469</c:v>
                </c:pt>
                <c:pt idx="460">
                  <c:v>467</c:v>
                </c:pt>
                <c:pt idx="461">
                  <c:v>470</c:v>
                </c:pt>
                <c:pt idx="462">
                  <c:v>470</c:v>
                </c:pt>
                <c:pt idx="463">
                  <c:v>471</c:v>
                </c:pt>
                <c:pt idx="464">
                  <c:v>470</c:v>
                </c:pt>
                <c:pt idx="465">
                  <c:v>472</c:v>
                </c:pt>
                <c:pt idx="466">
                  <c:v>472</c:v>
                </c:pt>
                <c:pt idx="467">
                  <c:v>473</c:v>
                </c:pt>
                <c:pt idx="468">
                  <c:v>473</c:v>
                </c:pt>
                <c:pt idx="469">
                  <c:v>473</c:v>
                </c:pt>
                <c:pt idx="470">
                  <c:v>473</c:v>
                </c:pt>
                <c:pt idx="471">
                  <c:v>475</c:v>
                </c:pt>
                <c:pt idx="472">
                  <c:v>475</c:v>
                </c:pt>
                <c:pt idx="473">
                  <c:v>476</c:v>
                </c:pt>
                <c:pt idx="474">
                  <c:v>475</c:v>
                </c:pt>
                <c:pt idx="475">
                  <c:v>475</c:v>
                </c:pt>
                <c:pt idx="476">
                  <c:v>476</c:v>
                </c:pt>
                <c:pt idx="477">
                  <c:v>476</c:v>
                </c:pt>
                <c:pt idx="478">
                  <c:v>476</c:v>
                </c:pt>
                <c:pt idx="479">
                  <c:v>477</c:v>
                </c:pt>
                <c:pt idx="480">
                  <c:v>478</c:v>
                </c:pt>
                <c:pt idx="481">
                  <c:v>478</c:v>
                </c:pt>
                <c:pt idx="482">
                  <c:v>477</c:v>
                </c:pt>
                <c:pt idx="483">
                  <c:v>479</c:v>
                </c:pt>
                <c:pt idx="484">
                  <c:v>479</c:v>
                </c:pt>
                <c:pt idx="485">
                  <c:v>479</c:v>
                </c:pt>
                <c:pt idx="486">
                  <c:v>480</c:v>
                </c:pt>
                <c:pt idx="487">
                  <c:v>478</c:v>
                </c:pt>
                <c:pt idx="488">
                  <c:v>477</c:v>
                </c:pt>
                <c:pt idx="489">
                  <c:v>478</c:v>
                </c:pt>
                <c:pt idx="490">
                  <c:v>479</c:v>
                </c:pt>
                <c:pt idx="491">
                  <c:v>479</c:v>
                </c:pt>
                <c:pt idx="492">
                  <c:v>480</c:v>
                </c:pt>
                <c:pt idx="493">
                  <c:v>479</c:v>
                </c:pt>
                <c:pt idx="494">
                  <c:v>479</c:v>
                </c:pt>
                <c:pt idx="495">
                  <c:v>480</c:v>
                </c:pt>
                <c:pt idx="496">
                  <c:v>480</c:v>
                </c:pt>
                <c:pt idx="497">
                  <c:v>480</c:v>
                </c:pt>
                <c:pt idx="498">
                  <c:v>480</c:v>
                </c:pt>
                <c:pt idx="499">
                  <c:v>479</c:v>
                </c:pt>
                <c:pt idx="500">
                  <c:v>481</c:v>
                </c:pt>
                <c:pt idx="501">
                  <c:v>482</c:v>
                </c:pt>
                <c:pt idx="502">
                  <c:v>482</c:v>
                </c:pt>
                <c:pt idx="503">
                  <c:v>481</c:v>
                </c:pt>
                <c:pt idx="504">
                  <c:v>481</c:v>
                </c:pt>
                <c:pt idx="505">
                  <c:v>482</c:v>
                </c:pt>
                <c:pt idx="506">
                  <c:v>483</c:v>
                </c:pt>
                <c:pt idx="507">
                  <c:v>483</c:v>
                </c:pt>
                <c:pt idx="508">
                  <c:v>480</c:v>
                </c:pt>
                <c:pt idx="509">
                  <c:v>483</c:v>
                </c:pt>
                <c:pt idx="510">
                  <c:v>481</c:v>
                </c:pt>
                <c:pt idx="511">
                  <c:v>480</c:v>
                </c:pt>
                <c:pt idx="512">
                  <c:v>482</c:v>
                </c:pt>
                <c:pt idx="513">
                  <c:v>482</c:v>
                </c:pt>
                <c:pt idx="514">
                  <c:v>482</c:v>
                </c:pt>
                <c:pt idx="515">
                  <c:v>480</c:v>
                </c:pt>
                <c:pt idx="516">
                  <c:v>480</c:v>
                </c:pt>
                <c:pt idx="517">
                  <c:v>481</c:v>
                </c:pt>
                <c:pt idx="518">
                  <c:v>480</c:v>
                </c:pt>
                <c:pt idx="519">
                  <c:v>481</c:v>
                </c:pt>
                <c:pt idx="520">
                  <c:v>481</c:v>
                </c:pt>
                <c:pt idx="521">
                  <c:v>482</c:v>
                </c:pt>
                <c:pt idx="522">
                  <c:v>483</c:v>
                </c:pt>
                <c:pt idx="523">
                  <c:v>480</c:v>
                </c:pt>
                <c:pt idx="524">
                  <c:v>483</c:v>
                </c:pt>
                <c:pt idx="525">
                  <c:v>481</c:v>
                </c:pt>
                <c:pt idx="526">
                  <c:v>482</c:v>
                </c:pt>
                <c:pt idx="527">
                  <c:v>482</c:v>
                </c:pt>
                <c:pt idx="528">
                  <c:v>482</c:v>
                </c:pt>
                <c:pt idx="529">
                  <c:v>483</c:v>
                </c:pt>
                <c:pt idx="530">
                  <c:v>483</c:v>
                </c:pt>
                <c:pt idx="531">
                  <c:v>483</c:v>
                </c:pt>
                <c:pt idx="532">
                  <c:v>483</c:v>
                </c:pt>
                <c:pt idx="533">
                  <c:v>483</c:v>
                </c:pt>
                <c:pt idx="534">
                  <c:v>481</c:v>
                </c:pt>
                <c:pt idx="535">
                  <c:v>483</c:v>
                </c:pt>
                <c:pt idx="536">
                  <c:v>483</c:v>
                </c:pt>
                <c:pt idx="537">
                  <c:v>484</c:v>
                </c:pt>
                <c:pt idx="538">
                  <c:v>481</c:v>
                </c:pt>
                <c:pt idx="539">
                  <c:v>483</c:v>
                </c:pt>
                <c:pt idx="540">
                  <c:v>482</c:v>
                </c:pt>
                <c:pt idx="541">
                  <c:v>482</c:v>
                </c:pt>
                <c:pt idx="542">
                  <c:v>482</c:v>
                </c:pt>
                <c:pt idx="543">
                  <c:v>482</c:v>
                </c:pt>
                <c:pt idx="544">
                  <c:v>482</c:v>
                </c:pt>
                <c:pt idx="545">
                  <c:v>482</c:v>
                </c:pt>
                <c:pt idx="546">
                  <c:v>482</c:v>
                </c:pt>
                <c:pt idx="547">
                  <c:v>482</c:v>
                </c:pt>
                <c:pt idx="548">
                  <c:v>482</c:v>
                </c:pt>
                <c:pt idx="549">
                  <c:v>483</c:v>
                </c:pt>
                <c:pt idx="550">
                  <c:v>483</c:v>
                </c:pt>
                <c:pt idx="551">
                  <c:v>482</c:v>
                </c:pt>
                <c:pt idx="552">
                  <c:v>483</c:v>
                </c:pt>
                <c:pt idx="553">
                  <c:v>482</c:v>
                </c:pt>
                <c:pt idx="554">
                  <c:v>484</c:v>
                </c:pt>
                <c:pt idx="555">
                  <c:v>484</c:v>
                </c:pt>
                <c:pt idx="556">
                  <c:v>485</c:v>
                </c:pt>
                <c:pt idx="557">
                  <c:v>488</c:v>
                </c:pt>
                <c:pt idx="558">
                  <c:v>489</c:v>
                </c:pt>
                <c:pt idx="559">
                  <c:v>489</c:v>
                </c:pt>
                <c:pt idx="560">
                  <c:v>491</c:v>
                </c:pt>
                <c:pt idx="561">
                  <c:v>491</c:v>
                </c:pt>
                <c:pt idx="562">
                  <c:v>490</c:v>
                </c:pt>
                <c:pt idx="563">
                  <c:v>492</c:v>
                </c:pt>
                <c:pt idx="564">
                  <c:v>493</c:v>
                </c:pt>
                <c:pt idx="565">
                  <c:v>494</c:v>
                </c:pt>
                <c:pt idx="566">
                  <c:v>494</c:v>
                </c:pt>
                <c:pt idx="567">
                  <c:v>496</c:v>
                </c:pt>
                <c:pt idx="568">
                  <c:v>495</c:v>
                </c:pt>
                <c:pt idx="569">
                  <c:v>496</c:v>
                </c:pt>
                <c:pt idx="570">
                  <c:v>497</c:v>
                </c:pt>
                <c:pt idx="571">
                  <c:v>497</c:v>
                </c:pt>
                <c:pt idx="572">
                  <c:v>499</c:v>
                </c:pt>
                <c:pt idx="573">
                  <c:v>499</c:v>
                </c:pt>
                <c:pt idx="574">
                  <c:v>500</c:v>
                </c:pt>
                <c:pt idx="575">
                  <c:v>501</c:v>
                </c:pt>
                <c:pt idx="576">
                  <c:v>503</c:v>
                </c:pt>
                <c:pt idx="577">
                  <c:v>504</c:v>
                </c:pt>
                <c:pt idx="578">
                  <c:v>503</c:v>
                </c:pt>
                <c:pt idx="579">
                  <c:v>501</c:v>
                </c:pt>
                <c:pt idx="580">
                  <c:v>500</c:v>
                </c:pt>
                <c:pt idx="581">
                  <c:v>497</c:v>
                </c:pt>
                <c:pt idx="582">
                  <c:v>496</c:v>
                </c:pt>
                <c:pt idx="583">
                  <c:v>497</c:v>
                </c:pt>
                <c:pt idx="584">
                  <c:v>495</c:v>
                </c:pt>
                <c:pt idx="585">
                  <c:v>494</c:v>
                </c:pt>
                <c:pt idx="586">
                  <c:v>492</c:v>
                </c:pt>
                <c:pt idx="587">
                  <c:v>492</c:v>
                </c:pt>
                <c:pt idx="588">
                  <c:v>491</c:v>
                </c:pt>
                <c:pt idx="589">
                  <c:v>491</c:v>
                </c:pt>
                <c:pt idx="590">
                  <c:v>491</c:v>
                </c:pt>
                <c:pt idx="591">
                  <c:v>493</c:v>
                </c:pt>
                <c:pt idx="592">
                  <c:v>492</c:v>
                </c:pt>
                <c:pt idx="593">
                  <c:v>491</c:v>
                </c:pt>
                <c:pt idx="594">
                  <c:v>492</c:v>
                </c:pt>
                <c:pt idx="595">
                  <c:v>494</c:v>
                </c:pt>
                <c:pt idx="596">
                  <c:v>495</c:v>
                </c:pt>
                <c:pt idx="597">
                  <c:v>496</c:v>
                </c:pt>
                <c:pt idx="598">
                  <c:v>497</c:v>
                </c:pt>
                <c:pt idx="599">
                  <c:v>496</c:v>
                </c:pt>
                <c:pt idx="600">
                  <c:v>497</c:v>
                </c:pt>
                <c:pt idx="601">
                  <c:v>496</c:v>
                </c:pt>
                <c:pt idx="602">
                  <c:v>496</c:v>
                </c:pt>
                <c:pt idx="603">
                  <c:v>496</c:v>
                </c:pt>
                <c:pt idx="604">
                  <c:v>497</c:v>
                </c:pt>
                <c:pt idx="605">
                  <c:v>498</c:v>
                </c:pt>
                <c:pt idx="606">
                  <c:v>497</c:v>
                </c:pt>
                <c:pt idx="607">
                  <c:v>499</c:v>
                </c:pt>
                <c:pt idx="608">
                  <c:v>499</c:v>
                </c:pt>
                <c:pt idx="609">
                  <c:v>498</c:v>
                </c:pt>
                <c:pt idx="610">
                  <c:v>499</c:v>
                </c:pt>
                <c:pt idx="611">
                  <c:v>500</c:v>
                </c:pt>
                <c:pt idx="612">
                  <c:v>501</c:v>
                </c:pt>
                <c:pt idx="613">
                  <c:v>502</c:v>
                </c:pt>
                <c:pt idx="614">
                  <c:v>501</c:v>
                </c:pt>
                <c:pt idx="615">
                  <c:v>501</c:v>
                </c:pt>
                <c:pt idx="616">
                  <c:v>501</c:v>
                </c:pt>
                <c:pt idx="617">
                  <c:v>500</c:v>
                </c:pt>
                <c:pt idx="618">
                  <c:v>500</c:v>
                </c:pt>
                <c:pt idx="619">
                  <c:v>501</c:v>
                </c:pt>
                <c:pt idx="620">
                  <c:v>501</c:v>
                </c:pt>
                <c:pt idx="621">
                  <c:v>501</c:v>
                </c:pt>
                <c:pt idx="622">
                  <c:v>499</c:v>
                </c:pt>
                <c:pt idx="623">
                  <c:v>502</c:v>
                </c:pt>
                <c:pt idx="624">
                  <c:v>499</c:v>
                </c:pt>
                <c:pt idx="625">
                  <c:v>500</c:v>
                </c:pt>
                <c:pt idx="626">
                  <c:v>502</c:v>
                </c:pt>
                <c:pt idx="627">
                  <c:v>501</c:v>
                </c:pt>
                <c:pt idx="628">
                  <c:v>501</c:v>
                </c:pt>
                <c:pt idx="629">
                  <c:v>498</c:v>
                </c:pt>
                <c:pt idx="630">
                  <c:v>500</c:v>
                </c:pt>
                <c:pt idx="631">
                  <c:v>499</c:v>
                </c:pt>
                <c:pt idx="632">
                  <c:v>500</c:v>
                </c:pt>
                <c:pt idx="633">
                  <c:v>499</c:v>
                </c:pt>
                <c:pt idx="634">
                  <c:v>499</c:v>
                </c:pt>
                <c:pt idx="635">
                  <c:v>500</c:v>
                </c:pt>
                <c:pt idx="636">
                  <c:v>500</c:v>
                </c:pt>
                <c:pt idx="637">
                  <c:v>498</c:v>
                </c:pt>
                <c:pt idx="638">
                  <c:v>500</c:v>
                </c:pt>
                <c:pt idx="639">
                  <c:v>500</c:v>
                </c:pt>
                <c:pt idx="640">
                  <c:v>500</c:v>
                </c:pt>
                <c:pt idx="641">
                  <c:v>500</c:v>
                </c:pt>
                <c:pt idx="642">
                  <c:v>499</c:v>
                </c:pt>
                <c:pt idx="643">
                  <c:v>499</c:v>
                </c:pt>
                <c:pt idx="644">
                  <c:v>499</c:v>
                </c:pt>
                <c:pt idx="645">
                  <c:v>499</c:v>
                </c:pt>
                <c:pt idx="646">
                  <c:v>499</c:v>
                </c:pt>
                <c:pt idx="647">
                  <c:v>500</c:v>
                </c:pt>
                <c:pt idx="648">
                  <c:v>499</c:v>
                </c:pt>
                <c:pt idx="649">
                  <c:v>498</c:v>
                </c:pt>
                <c:pt idx="650">
                  <c:v>500</c:v>
                </c:pt>
                <c:pt idx="651">
                  <c:v>500</c:v>
                </c:pt>
                <c:pt idx="652">
                  <c:v>500</c:v>
                </c:pt>
                <c:pt idx="653">
                  <c:v>501</c:v>
                </c:pt>
                <c:pt idx="654">
                  <c:v>500</c:v>
                </c:pt>
                <c:pt idx="655">
                  <c:v>500</c:v>
                </c:pt>
                <c:pt idx="656">
                  <c:v>500</c:v>
                </c:pt>
                <c:pt idx="657">
                  <c:v>499</c:v>
                </c:pt>
                <c:pt idx="658">
                  <c:v>500</c:v>
                </c:pt>
                <c:pt idx="659">
                  <c:v>500</c:v>
                </c:pt>
                <c:pt idx="660">
                  <c:v>501</c:v>
                </c:pt>
                <c:pt idx="661">
                  <c:v>500</c:v>
                </c:pt>
                <c:pt idx="662">
                  <c:v>499</c:v>
                </c:pt>
                <c:pt idx="663">
                  <c:v>500</c:v>
                </c:pt>
                <c:pt idx="664">
                  <c:v>499</c:v>
                </c:pt>
                <c:pt idx="665">
                  <c:v>498</c:v>
                </c:pt>
                <c:pt idx="666">
                  <c:v>500</c:v>
                </c:pt>
                <c:pt idx="667">
                  <c:v>499</c:v>
                </c:pt>
                <c:pt idx="668">
                  <c:v>499</c:v>
                </c:pt>
                <c:pt idx="669">
                  <c:v>501</c:v>
                </c:pt>
                <c:pt idx="670">
                  <c:v>500</c:v>
                </c:pt>
                <c:pt idx="671">
                  <c:v>501</c:v>
                </c:pt>
                <c:pt idx="672">
                  <c:v>500</c:v>
                </c:pt>
                <c:pt idx="673">
                  <c:v>500</c:v>
                </c:pt>
                <c:pt idx="674">
                  <c:v>500</c:v>
                </c:pt>
                <c:pt idx="675">
                  <c:v>500</c:v>
                </c:pt>
                <c:pt idx="676">
                  <c:v>500</c:v>
                </c:pt>
                <c:pt idx="677">
                  <c:v>499</c:v>
                </c:pt>
                <c:pt idx="678">
                  <c:v>500</c:v>
                </c:pt>
                <c:pt idx="679">
                  <c:v>501</c:v>
                </c:pt>
                <c:pt idx="680">
                  <c:v>498</c:v>
                </c:pt>
                <c:pt idx="681">
                  <c:v>497</c:v>
                </c:pt>
                <c:pt idx="682">
                  <c:v>501</c:v>
                </c:pt>
                <c:pt idx="683">
                  <c:v>500</c:v>
                </c:pt>
                <c:pt idx="684">
                  <c:v>500</c:v>
                </c:pt>
                <c:pt idx="685">
                  <c:v>500</c:v>
                </c:pt>
                <c:pt idx="686">
                  <c:v>500</c:v>
                </c:pt>
                <c:pt idx="687">
                  <c:v>500</c:v>
                </c:pt>
                <c:pt idx="688">
                  <c:v>499</c:v>
                </c:pt>
                <c:pt idx="689">
                  <c:v>499</c:v>
                </c:pt>
                <c:pt idx="690">
                  <c:v>500</c:v>
                </c:pt>
                <c:pt idx="691">
                  <c:v>499</c:v>
                </c:pt>
                <c:pt idx="692">
                  <c:v>500</c:v>
                </c:pt>
                <c:pt idx="693">
                  <c:v>498</c:v>
                </c:pt>
                <c:pt idx="694">
                  <c:v>499</c:v>
                </c:pt>
                <c:pt idx="695">
                  <c:v>499</c:v>
                </c:pt>
                <c:pt idx="696">
                  <c:v>499</c:v>
                </c:pt>
                <c:pt idx="697">
                  <c:v>500</c:v>
                </c:pt>
                <c:pt idx="698">
                  <c:v>499</c:v>
                </c:pt>
                <c:pt idx="699">
                  <c:v>499</c:v>
                </c:pt>
                <c:pt idx="700">
                  <c:v>499</c:v>
                </c:pt>
                <c:pt idx="701">
                  <c:v>499</c:v>
                </c:pt>
                <c:pt idx="702">
                  <c:v>498</c:v>
                </c:pt>
                <c:pt idx="703">
                  <c:v>497</c:v>
                </c:pt>
                <c:pt idx="704">
                  <c:v>498</c:v>
                </c:pt>
                <c:pt idx="705">
                  <c:v>499</c:v>
                </c:pt>
                <c:pt idx="706">
                  <c:v>499</c:v>
                </c:pt>
                <c:pt idx="707">
                  <c:v>498</c:v>
                </c:pt>
                <c:pt idx="708">
                  <c:v>497</c:v>
                </c:pt>
                <c:pt idx="709">
                  <c:v>498</c:v>
                </c:pt>
                <c:pt idx="710">
                  <c:v>499</c:v>
                </c:pt>
                <c:pt idx="711">
                  <c:v>498</c:v>
                </c:pt>
                <c:pt idx="712">
                  <c:v>499</c:v>
                </c:pt>
                <c:pt idx="713">
                  <c:v>496</c:v>
                </c:pt>
                <c:pt idx="714">
                  <c:v>498</c:v>
                </c:pt>
                <c:pt idx="715">
                  <c:v>498</c:v>
                </c:pt>
                <c:pt idx="716">
                  <c:v>498</c:v>
                </c:pt>
                <c:pt idx="717">
                  <c:v>497</c:v>
                </c:pt>
                <c:pt idx="718">
                  <c:v>498</c:v>
                </c:pt>
                <c:pt idx="719">
                  <c:v>498</c:v>
                </c:pt>
                <c:pt idx="720">
                  <c:v>497</c:v>
                </c:pt>
                <c:pt idx="721">
                  <c:v>497</c:v>
                </c:pt>
                <c:pt idx="722">
                  <c:v>499</c:v>
                </c:pt>
                <c:pt idx="723">
                  <c:v>498</c:v>
                </c:pt>
                <c:pt idx="724">
                  <c:v>498</c:v>
                </c:pt>
                <c:pt idx="725">
                  <c:v>498</c:v>
                </c:pt>
                <c:pt idx="726">
                  <c:v>498</c:v>
                </c:pt>
                <c:pt idx="727">
                  <c:v>499</c:v>
                </c:pt>
                <c:pt idx="728">
                  <c:v>497</c:v>
                </c:pt>
                <c:pt idx="729">
                  <c:v>498</c:v>
                </c:pt>
                <c:pt idx="730">
                  <c:v>499</c:v>
                </c:pt>
                <c:pt idx="731">
                  <c:v>499</c:v>
                </c:pt>
                <c:pt idx="732">
                  <c:v>497</c:v>
                </c:pt>
                <c:pt idx="733">
                  <c:v>497</c:v>
                </c:pt>
                <c:pt idx="734">
                  <c:v>497</c:v>
                </c:pt>
                <c:pt idx="735">
                  <c:v>498</c:v>
                </c:pt>
                <c:pt idx="736">
                  <c:v>494</c:v>
                </c:pt>
                <c:pt idx="737">
                  <c:v>496</c:v>
                </c:pt>
                <c:pt idx="738">
                  <c:v>497</c:v>
                </c:pt>
                <c:pt idx="739">
                  <c:v>497</c:v>
                </c:pt>
                <c:pt idx="740">
                  <c:v>497</c:v>
                </c:pt>
                <c:pt idx="741">
                  <c:v>496</c:v>
                </c:pt>
                <c:pt idx="742">
                  <c:v>497</c:v>
                </c:pt>
                <c:pt idx="743">
                  <c:v>495</c:v>
                </c:pt>
                <c:pt idx="744">
                  <c:v>496</c:v>
                </c:pt>
                <c:pt idx="745">
                  <c:v>497</c:v>
                </c:pt>
                <c:pt idx="746">
                  <c:v>497</c:v>
                </c:pt>
                <c:pt idx="747">
                  <c:v>495</c:v>
                </c:pt>
                <c:pt idx="748">
                  <c:v>495</c:v>
                </c:pt>
                <c:pt idx="749">
                  <c:v>497</c:v>
                </c:pt>
                <c:pt idx="750">
                  <c:v>498</c:v>
                </c:pt>
                <c:pt idx="751">
                  <c:v>497</c:v>
                </c:pt>
                <c:pt idx="752">
                  <c:v>499</c:v>
                </c:pt>
                <c:pt idx="753">
                  <c:v>499</c:v>
                </c:pt>
                <c:pt idx="754">
                  <c:v>498</c:v>
                </c:pt>
                <c:pt idx="755">
                  <c:v>497</c:v>
                </c:pt>
                <c:pt idx="756">
                  <c:v>497</c:v>
                </c:pt>
                <c:pt idx="757">
                  <c:v>499</c:v>
                </c:pt>
                <c:pt idx="758">
                  <c:v>499</c:v>
                </c:pt>
                <c:pt idx="759">
                  <c:v>499</c:v>
                </c:pt>
                <c:pt idx="760">
                  <c:v>498</c:v>
                </c:pt>
                <c:pt idx="761">
                  <c:v>498</c:v>
                </c:pt>
                <c:pt idx="762">
                  <c:v>498</c:v>
                </c:pt>
                <c:pt idx="763">
                  <c:v>498</c:v>
                </c:pt>
                <c:pt idx="764">
                  <c:v>497</c:v>
                </c:pt>
                <c:pt idx="765">
                  <c:v>499</c:v>
                </c:pt>
                <c:pt idx="766">
                  <c:v>498</c:v>
                </c:pt>
                <c:pt idx="767">
                  <c:v>497</c:v>
                </c:pt>
                <c:pt idx="768">
                  <c:v>498</c:v>
                </c:pt>
                <c:pt idx="769">
                  <c:v>498</c:v>
                </c:pt>
                <c:pt idx="770">
                  <c:v>498</c:v>
                </c:pt>
                <c:pt idx="771">
                  <c:v>498</c:v>
                </c:pt>
                <c:pt idx="772">
                  <c:v>499</c:v>
                </c:pt>
                <c:pt idx="773">
                  <c:v>498</c:v>
                </c:pt>
                <c:pt idx="774">
                  <c:v>498</c:v>
                </c:pt>
                <c:pt idx="775">
                  <c:v>498</c:v>
                </c:pt>
                <c:pt idx="776">
                  <c:v>499</c:v>
                </c:pt>
                <c:pt idx="777">
                  <c:v>497</c:v>
                </c:pt>
                <c:pt idx="778">
                  <c:v>497</c:v>
                </c:pt>
                <c:pt idx="779">
                  <c:v>494</c:v>
                </c:pt>
                <c:pt idx="780">
                  <c:v>490</c:v>
                </c:pt>
                <c:pt idx="781">
                  <c:v>488</c:v>
                </c:pt>
                <c:pt idx="782">
                  <c:v>487</c:v>
                </c:pt>
                <c:pt idx="783">
                  <c:v>489</c:v>
                </c:pt>
                <c:pt idx="784">
                  <c:v>489</c:v>
                </c:pt>
                <c:pt idx="785">
                  <c:v>490</c:v>
                </c:pt>
                <c:pt idx="786">
                  <c:v>491</c:v>
                </c:pt>
                <c:pt idx="787">
                  <c:v>490</c:v>
                </c:pt>
                <c:pt idx="788">
                  <c:v>491</c:v>
                </c:pt>
                <c:pt idx="789">
                  <c:v>491</c:v>
                </c:pt>
                <c:pt idx="790">
                  <c:v>489</c:v>
                </c:pt>
                <c:pt idx="791">
                  <c:v>490</c:v>
                </c:pt>
                <c:pt idx="792">
                  <c:v>489</c:v>
                </c:pt>
                <c:pt idx="793">
                  <c:v>490</c:v>
                </c:pt>
                <c:pt idx="794">
                  <c:v>490</c:v>
                </c:pt>
                <c:pt idx="795">
                  <c:v>489</c:v>
                </c:pt>
                <c:pt idx="796">
                  <c:v>489</c:v>
                </c:pt>
                <c:pt idx="797">
                  <c:v>488</c:v>
                </c:pt>
                <c:pt idx="798">
                  <c:v>488</c:v>
                </c:pt>
                <c:pt idx="799">
                  <c:v>487</c:v>
                </c:pt>
                <c:pt idx="800">
                  <c:v>488</c:v>
                </c:pt>
                <c:pt idx="801">
                  <c:v>487</c:v>
                </c:pt>
                <c:pt idx="802">
                  <c:v>485</c:v>
                </c:pt>
                <c:pt idx="803">
                  <c:v>486</c:v>
                </c:pt>
                <c:pt idx="804">
                  <c:v>485</c:v>
                </c:pt>
                <c:pt idx="805">
                  <c:v>484</c:v>
                </c:pt>
                <c:pt idx="806">
                  <c:v>484</c:v>
                </c:pt>
                <c:pt idx="807">
                  <c:v>484</c:v>
                </c:pt>
                <c:pt idx="808">
                  <c:v>483</c:v>
                </c:pt>
                <c:pt idx="809">
                  <c:v>483</c:v>
                </c:pt>
                <c:pt idx="810">
                  <c:v>482</c:v>
                </c:pt>
                <c:pt idx="811">
                  <c:v>482</c:v>
                </c:pt>
                <c:pt idx="812">
                  <c:v>483</c:v>
                </c:pt>
                <c:pt idx="813">
                  <c:v>482</c:v>
                </c:pt>
                <c:pt idx="814">
                  <c:v>482</c:v>
                </c:pt>
                <c:pt idx="815">
                  <c:v>480</c:v>
                </c:pt>
                <c:pt idx="816">
                  <c:v>482</c:v>
                </c:pt>
                <c:pt idx="817">
                  <c:v>481</c:v>
                </c:pt>
                <c:pt idx="818">
                  <c:v>479</c:v>
                </c:pt>
                <c:pt idx="819">
                  <c:v>479</c:v>
                </c:pt>
                <c:pt idx="820">
                  <c:v>478</c:v>
                </c:pt>
                <c:pt idx="821">
                  <c:v>477</c:v>
                </c:pt>
                <c:pt idx="822">
                  <c:v>476</c:v>
                </c:pt>
                <c:pt idx="823">
                  <c:v>473</c:v>
                </c:pt>
                <c:pt idx="824">
                  <c:v>472</c:v>
                </c:pt>
                <c:pt idx="825">
                  <c:v>471</c:v>
                </c:pt>
                <c:pt idx="826">
                  <c:v>468</c:v>
                </c:pt>
                <c:pt idx="827">
                  <c:v>468</c:v>
                </c:pt>
                <c:pt idx="828">
                  <c:v>469</c:v>
                </c:pt>
                <c:pt idx="829">
                  <c:v>470</c:v>
                </c:pt>
                <c:pt idx="830">
                  <c:v>469</c:v>
                </c:pt>
                <c:pt idx="831">
                  <c:v>467</c:v>
                </c:pt>
                <c:pt idx="832">
                  <c:v>469</c:v>
                </c:pt>
                <c:pt idx="833">
                  <c:v>467</c:v>
                </c:pt>
                <c:pt idx="834">
                  <c:v>468</c:v>
                </c:pt>
                <c:pt idx="835">
                  <c:v>466</c:v>
                </c:pt>
                <c:pt idx="836">
                  <c:v>468</c:v>
                </c:pt>
                <c:pt idx="837">
                  <c:v>469</c:v>
                </c:pt>
                <c:pt idx="838">
                  <c:v>468</c:v>
                </c:pt>
                <c:pt idx="839">
                  <c:v>468</c:v>
                </c:pt>
                <c:pt idx="840">
                  <c:v>468</c:v>
                </c:pt>
                <c:pt idx="841">
                  <c:v>467</c:v>
                </c:pt>
                <c:pt idx="842">
                  <c:v>469</c:v>
                </c:pt>
                <c:pt idx="843">
                  <c:v>468</c:v>
                </c:pt>
                <c:pt idx="844">
                  <c:v>467</c:v>
                </c:pt>
                <c:pt idx="845">
                  <c:v>467</c:v>
                </c:pt>
                <c:pt idx="846">
                  <c:v>466</c:v>
                </c:pt>
                <c:pt idx="847">
                  <c:v>464</c:v>
                </c:pt>
                <c:pt idx="848">
                  <c:v>464</c:v>
                </c:pt>
                <c:pt idx="849">
                  <c:v>465</c:v>
                </c:pt>
                <c:pt idx="850">
                  <c:v>464</c:v>
                </c:pt>
                <c:pt idx="851">
                  <c:v>465</c:v>
                </c:pt>
                <c:pt idx="852">
                  <c:v>465</c:v>
                </c:pt>
                <c:pt idx="853">
                  <c:v>466</c:v>
                </c:pt>
                <c:pt idx="854">
                  <c:v>464</c:v>
                </c:pt>
                <c:pt idx="855">
                  <c:v>467</c:v>
                </c:pt>
                <c:pt idx="856">
                  <c:v>467</c:v>
                </c:pt>
                <c:pt idx="857">
                  <c:v>467</c:v>
                </c:pt>
                <c:pt idx="858">
                  <c:v>466</c:v>
                </c:pt>
                <c:pt idx="859">
                  <c:v>468</c:v>
                </c:pt>
                <c:pt idx="860">
                  <c:v>468</c:v>
                </c:pt>
                <c:pt idx="861">
                  <c:v>468</c:v>
                </c:pt>
                <c:pt idx="862">
                  <c:v>469</c:v>
                </c:pt>
                <c:pt idx="863">
                  <c:v>467</c:v>
                </c:pt>
                <c:pt idx="864">
                  <c:v>468</c:v>
                </c:pt>
                <c:pt idx="865">
                  <c:v>469</c:v>
                </c:pt>
                <c:pt idx="866">
                  <c:v>467</c:v>
                </c:pt>
                <c:pt idx="867">
                  <c:v>469</c:v>
                </c:pt>
                <c:pt idx="868">
                  <c:v>466</c:v>
                </c:pt>
                <c:pt idx="869">
                  <c:v>466</c:v>
                </c:pt>
                <c:pt idx="870">
                  <c:v>465</c:v>
                </c:pt>
                <c:pt idx="871">
                  <c:v>465</c:v>
                </c:pt>
                <c:pt idx="872">
                  <c:v>465</c:v>
                </c:pt>
                <c:pt idx="873">
                  <c:v>464</c:v>
                </c:pt>
                <c:pt idx="874">
                  <c:v>464</c:v>
                </c:pt>
                <c:pt idx="875">
                  <c:v>465</c:v>
                </c:pt>
                <c:pt idx="876">
                  <c:v>462</c:v>
                </c:pt>
                <c:pt idx="877">
                  <c:v>463</c:v>
                </c:pt>
                <c:pt idx="878">
                  <c:v>463</c:v>
                </c:pt>
                <c:pt idx="879">
                  <c:v>464</c:v>
                </c:pt>
                <c:pt idx="880">
                  <c:v>465</c:v>
                </c:pt>
                <c:pt idx="881">
                  <c:v>464</c:v>
                </c:pt>
                <c:pt idx="882">
                  <c:v>462</c:v>
                </c:pt>
                <c:pt idx="883">
                  <c:v>464</c:v>
                </c:pt>
                <c:pt idx="884">
                  <c:v>464</c:v>
                </c:pt>
                <c:pt idx="885">
                  <c:v>464</c:v>
                </c:pt>
                <c:pt idx="886">
                  <c:v>463</c:v>
                </c:pt>
                <c:pt idx="887">
                  <c:v>462</c:v>
                </c:pt>
                <c:pt idx="888">
                  <c:v>463</c:v>
                </c:pt>
                <c:pt idx="889">
                  <c:v>461</c:v>
                </c:pt>
                <c:pt idx="890">
                  <c:v>461</c:v>
                </c:pt>
                <c:pt idx="891">
                  <c:v>463</c:v>
                </c:pt>
                <c:pt idx="892">
                  <c:v>461</c:v>
                </c:pt>
                <c:pt idx="893">
                  <c:v>461</c:v>
                </c:pt>
                <c:pt idx="894">
                  <c:v>461</c:v>
                </c:pt>
                <c:pt idx="895">
                  <c:v>461</c:v>
                </c:pt>
                <c:pt idx="896">
                  <c:v>461</c:v>
                </c:pt>
                <c:pt idx="897">
                  <c:v>462</c:v>
                </c:pt>
                <c:pt idx="898">
                  <c:v>460</c:v>
                </c:pt>
                <c:pt idx="899">
                  <c:v>462</c:v>
                </c:pt>
                <c:pt idx="900">
                  <c:v>463</c:v>
                </c:pt>
                <c:pt idx="901">
                  <c:v>464</c:v>
                </c:pt>
                <c:pt idx="902">
                  <c:v>464</c:v>
                </c:pt>
                <c:pt idx="903">
                  <c:v>465</c:v>
                </c:pt>
                <c:pt idx="904">
                  <c:v>465</c:v>
                </c:pt>
                <c:pt idx="905">
                  <c:v>466</c:v>
                </c:pt>
                <c:pt idx="906">
                  <c:v>468</c:v>
                </c:pt>
                <c:pt idx="907">
                  <c:v>469</c:v>
                </c:pt>
                <c:pt idx="908">
                  <c:v>468</c:v>
                </c:pt>
                <c:pt idx="909">
                  <c:v>469</c:v>
                </c:pt>
                <c:pt idx="910">
                  <c:v>470</c:v>
                </c:pt>
                <c:pt idx="911">
                  <c:v>469</c:v>
                </c:pt>
                <c:pt idx="912">
                  <c:v>469</c:v>
                </c:pt>
                <c:pt idx="913">
                  <c:v>470</c:v>
                </c:pt>
                <c:pt idx="914">
                  <c:v>470</c:v>
                </c:pt>
                <c:pt idx="915">
                  <c:v>470</c:v>
                </c:pt>
                <c:pt idx="916">
                  <c:v>471</c:v>
                </c:pt>
                <c:pt idx="917">
                  <c:v>472</c:v>
                </c:pt>
                <c:pt idx="918">
                  <c:v>472</c:v>
                </c:pt>
                <c:pt idx="919">
                  <c:v>473</c:v>
                </c:pt>
                <c:pt idx="920">
                  <c:v>474</c:v>
                </c:pt>
                <c:pt idx="921">
                  <c:v>473</c:v>
                </c:pt>
                <c:pt idx="922">
                  <c:v>474</c:v>
                </c:pt>
                <c:pt idx="923">
                  <c:v>477</c:v>
                </c:pt>
                <c:pt idx="924">
                  <c:v>477</c:v>
                </c:pt>
                <c:pt idx="925">
                  <c:v>477</c:v>
                </c:pt>
                <c:pt idx="926">
                  <c:v>477</c:v>
                </c:pt>
                <c:pt idx="927">
                  <c:v>478</c:v>
                </c:pt>
                <c:pt idx="928">
                  <c:v>479</c:v>
                </c:pt>
                <c:pt idx="929">
                  <c:v>479</c:v>
                </c:pt>
                <c:pt idx="930">
                  <c:v>478</c:v>
                </c:pt>
                <c:pt idx="931">
                  <c:v>479</c:v>
                </c:pt>
                <c:pt idx="932">
                  <c:v>478</c:v>
                </c:pt>
                <c:pt idx="933">
                  <c:v>479</c:v>
                </c:pt>
                <c:pt idx="934">
                  <c:v>478</c:v>
                </c:pt>
                <c:pt idx="935">
                  <c:v>480</c:v>
                </c:pt>
                <c:pt idx="936">
                  <c:v>480</c:v>
                </c:pt>
                <c:pt idx="937">
                  <c:v>478</c:v>
                </c:pt>
                <c:pt idx="938">
                  <c:v>480</c:v>
                </c:pt>
                <c:pt idx="939">
                  <c:v>482</c:v>
                </c:pt>
                <c:pt idx="940">
                  <c:v>483</c:v>
                </c:pt>
                <c:pt idx="941">
                  <c:v>482</c:v>
                </c:pt>
                <c:pt idx="942">
                  <c:v>484</c:v>
                </c:pt>
                <c:pt idx="943">
                  <c:v>484</c:v>
                </c:pt>
                <c:pt idx="944">
                  <c:v>483</c:v>
                </c:pt>
                <c:pt idx="945">
                  <c:v>482</c:v>
                </c:pt>
                <c:pt idx="946">
                  <c:v>483</c:v>
                </c:pt>
                <c:pt idx="947">
                  <c:v>483</c:v>
                </c:pt>
                <c:pt idx="948">
                  <c:v>483</c:v>
                </c:pt>
                <c:pt idx="949">
                  <c:v>483</c:v>
                </c:pt>
                <c:pt idx="950">
                  <c:v>483</c:v>
                </c:pt>
                <c:pt idx="951">
                  <c:v>484</c:v>
                </c:pt>
                <c:pt idx="952">
                  <c:v>485</c:v>
                </c:pt>
                <c:pt idx="953">
                  <c:v>484</c:v>
                </c:pt>
                <c:pt idx="954">
                  <c:v>483</c:v>
                </c:pt>
                <c:pt idx="955">
                  <c:v>484</c:v>
                </c:pt>
                <c:pt idx="956">
                  <c:v>485</c:v>
                </c:pt>
                <c:pt idx="957">
                  <c:v>484</c:v>
                </c:pt>
                <c:pt idx="958">
                  <c:v>485</c:v>
                </c:pt>
                <c:pt idx="959">
                  <c:v>485</c:v>
                </c:pt>
                <c:pt idx="960">
                  <c:v>483</c:v>
                </c:pt>
                <c:pt idx="961">
                  <c:v>484</c:v>
                </c:pt>
                <c:pt idx="962">
                  <c:v>486</c:v>
                </c:pt>
                <c:pt idx="963">
                  <c:v>486</c:v>
                </c:pt>
                <c:pt idx="964">
                  <c:v>486</c:v>
                </c:pt>
                <c:pt idx="965">
                  <c:v>485</c:v>
                </c:pt>
                <c:pt idx="966">
                  <c:v>484</c:v>
                </c:pt>
                <c:pt idx="967">
                  <c:v>484</c:v>
                </c:pt>
                <c:pt idx="968">
                  <c:v>482</c:v>
                </c:pt>
                <c:pt idx="969">
                  <c:v>484</c:v>
                </c:pt>
                <c:pt idx="970">
                  <c:v>483</c:v>
                </c:pt>
                <c:pt idx="971">
                  <c:v>483</c:v>
                </c:pt>
                <c:pt idx="972">
                  <c:v>483</c:v>
                </c:pt>
                <c:pt idx="973">
                  <c:v>481</c:v>
                </c:pt>
                <c:pt idx="974">
                  <c:v>484</c:v>
                </c:pt>
                <c:pt idx="975">
                  <c:v>482</c:v>
                </c:pt>
                <c:pt idx="976">
                  <c:v>485</c:v>
                </c:pt>
                <c:pt idx="977">
                  <c:v>487</c:v>
                </c:pt>
                <c:pt idx="978">
                  <c:v>490</c:v>
                </c:pt>
                <c:pt idx="979">
                  <c:v>494</c:v>
                </c:pt>
                <c:pt idx="980">
                  <c:v>496</c:v>
                </c:pt>
                <c:pt idx="981">
                  <c:v>497</c:v>
                </c:pt>
                <c:pt idx="982">
                  <c:v>500</c:v>
                </c:pt>
                <c:pt idx="983">
                  <c:v>502</c:v>
                </c:pt>
                <c:pt idx="984">
                  <c:v>504</c:v>
                </c:pt>
                <c:pt idx="985">
                  <c:v>507</c:v>
                </c:pt>
                <c:pt idx="986">
                  <c:v>508</c:v>
                </c:pt>
                <c:pt idx="987">
                  <c:v>510</c:v>
                </c:pt>
                <c:pt idx="988">
                  <c:v>510</c:v>
                </c:pt>
                <c:pt idx="989">
                  <c:v>510</c:v>
                </c:pt>
                <c:pt idx="990">
                  <c:v>513</c:v>
                </c:pt>
                <c:pt idx="991">
                  <c:v>513</c:v>
                </c:pt>
                <c:pt idx="992">
                  <c:v>512</c:v>
                </c:pt>
                <c:pt idx="993">
                  <c:v>513</c:v>
                </c:pt>
                <c:pt idx="994">
                  <c:v>513</c:v>
                </c:pt>
                <c:pt idx="995">
                  <c:v>513</c:v>
                </c:pt>
                <c:pt idx="996">
                  <c:v>513</c:v>
                </c:pt>
                <c:pt idx="997">
                  <c:v>512</c:v>
                </c:pt>
                <c:pt idx="998">
                  <c:v>514</c:v>
                </c:pt>
                <c:pt idx="999">
                  <c:v>514</c:v>
                </c:pt>
                <c:pt idx="1000">
                  <c:v>515</c:v>
                </c:pt>
                <c:pt idx="1001">
                  <c:v>512</c:v>
                </c:pt>
                <c:pt idx="1002">
                  <c:v>514</c:v>
                </c:pt>
                <c:pt idx="1003">
                  <c:v>514</c:v>
                </c:pt>
                <c:pt idx="1004">
                  <c:v>515</c:v>
                </c:pt>
                <c:pt idx="1005">
                  <c:v>516</c:v>
                </c:pt>
                <c:pt idx="1006">
                  <c:v>515</c:v>
                </c:pt>
                <c:pt idx="1007">
                  <c:v>515</c:v>
                </c:pt>
                <c:pt idx="1008">
                  <c:v>514</c:v>
                </c:pt>
                <c:pt idx="1009">
                  <c:v>515</c:v>
                </c:pt>
                <c:pt idx="1010">
                  <c:v>516</c:v>
                </c:pt>
                <c:pt idx="1011">
                  <c:v>515</c:v>
                </c:pt>
                <c:pt idx="1012">
                  <c:v>514</c:v>
                </c:pt>
                <c:pt idx="1013">
                  <c:v>510</c:v>
                </c:pt>
                <c:pt idx="1014">
                  <c:v>508</c:v>
                </c:pt>
                <c:pt idx="1015">
                  <c:v>503</c:v>
                </c:pt>
                <c:pt idx="1016">
                  <c:v>496</c:v>
                </c:pt>
                <c:pt idx="1017">
                  <c:v>498</c:v>
                </c:pt>
                <c:pt idx="1018">
                  <c:v>494</c:v>
                </c:pt>
                <c:pt idx="1019">
                  <c:v>490</c:v>
                </c:pt>
                <c:pt idx="1020">
                  <c:v>488</c:v>
                </c:pt>
                <c:pt idx="1021">
                  <c:v>485</c:v>
                </c:pt>
                <c:pt idx="1022">
                  <c:v>485</c:v>
                </c:pt>
                <c:pt idx="1023">
                  <c:v>483</c:v>
                </c:pt>
                <c:pt idx="1024">
                  <c:v>483</c:v>
                </c:pt>
                <c:pt idx="1025">
                  <c:v>483</c:v>
                </c:pt>
                <c:pt idx="1026">
                  <c:v>482</c:v>
                </c:pt>
                <c:pt idx="1027">
                  <c:v>484</c:v>
                </c:pt>
                <c:pt idx="1028">
                  <c:v>484</c:v>
                </c:pt>
                <c:pt idx="1029">
                  <c:v>482</c:v>
                </c:pt>
                <c:pt idx="1030">
                  <c:v>483</c:v>
                </c:pt>
                <c:pt idx="1031">
                  <c:v>483</c:v>
                </c:pt>
                <c:pt idx="1032">
                  <c:v>483</c:v>
                </c:pt>
                <c:pt idx="1033">
                  <c:v>484</c:v>
                </c:pt>
                <c:pt idx="1034">
                  <c:v>484</c:v>
                </c:pt>
                <c:pt idx="1035">
                  <c:v>483</c:v>
                </c:pt>
                <c:pt idx="1036">
                  <c:v>483</c:v>
                </c:pt>
                <c:pt idx="1037">
                  <c:v>484</c:v>
                </c:pt>
                <c:pt idx="1038">
                  <c:v>484</c:v>
                </c:pt>
                <c:pt idx="1039">
                  <c:v>485</c:v>
                </c:pt>
                <c:pt idx="1040">
                  <c:v>482</c:v>
                </c:pt>
                <c:pt idx="1041">
                  <c:v>486</c:v>
                </c:pt>
                <c:pt idx="1042">
                  <c:v>484</c:v>
                </c:pt>
                <c:pt idx="1043">
                  <c:v>484</c:v>
                </c:pt>
                <c:pt idx="1044">
                  <c:v>483</c:v>
                </c:pt>
                <c:pt idx="1045">
                  <c:v>484</c:v>
                </c:pt>
                <c:pt idx="1046">
                  <c:v>486</c:v>
                </c:pt>
                <c:pt idx="1047">
                  <c:v>486</c:v>
                </c:pt>
                <c:pt idx="1048">
                  <c:v>484</c:v>
                </c:pt>
                <c:pt idx="1049">
                  <c:v>484</c:v>
                </c:pt>
                <c:pt idx="1050">
                  <c:v>484</c:v>
                </c:pt>
                <c:pt idx="1051">
                  <c:v>483</c:v>
                </c:pt>
                <c:pt idx="1052">
                  <c:v>483</c:v>
                </c:pt>
                <c:pt idx="1053">
                  <c:v>483</c:v>
                </c:pt>
                <c:pt idx="1054">
                  <c:v>485</c:v>
                </c:pt>
                <c:pt idx="1055">
                  <c:v>484</c:v>
                </c:pt>
                <c:pt idx="1056">
                  <c:v>485</c:v>
                </c:pt>
                <c:pt idx="1057">
                  <c:v>484</c:v>
                </c:pt>
                <c:pt idx="1058">
                  <c:v>485</c:v>
                </c:pt>
                <c:pt idx="1059">
                  <c:v>483</c:v>
                </c:pt>
                <c:pt idx="1060">
                  <c:v>485</c:v>
                </c:pt>
                <c:pt idx="1061">
                  <c:v>485</c:v>
                </c:pt>
                <c:pt idx="1062">
                  <c:v>486</c:v>
                </c:pt>
                <c:pt idx="1063">
                  <c:v>486</c:v>
                </c:pt>
                <c:pt idx="1064">
                  <c:v>485</c:v>
                </c:pt>
                <c:pt idx="1065">
                  <c:v>486</c:v>
                </c:pt>
                <c:pt idx="1066">
                  <c:v>486</c:v>
                </c:pt>
                <c:pt idx="1067">
                  <c:v>486</c:v>
                </c:pt>
                <c:pt idx="1068">
                  <c:v>484</c:v>
                </c:pt>
                <c:pt idx="1069">
                  <c:v>485</c:v>
                </c:pt>
                <c:pt idx="1070">
                  <c:v>484</c:v>
                </c:pt>
                <c:pt idx="1071">
                  <c:v>483</c:v>
                </c:pt>
                <c:pt idx="1072">
                  <c:v>480</c:v>
                </c:pt>
                <c:pt idx="1073">
                  <c:v>483</c:v>
                </c:pt>
                <c:pt idx="1074">
                  <c:v>484</c:v>
                </c:pt>
                <c:pt idx="1075">
                  <c:v>481</c:v>
                </c:pt>
                <c:pt idx="1076">
                  <c:v>483</c:v>
                </c:pt>
                <c:pt idx="1077">
                  <c:v>483</c:v>
                </c:pt>
                <c:pt idx="1078">
                  <c:v>484</c:v>
                </c:pt>
                <c:pt idx="1079">
                  <c:v>484</c:v>
                </c:pt>
                <c:pt idx="1080">
                  <c:v>485</c:v>
                </c:pt>
                <c:pt idx="1081">
                  <c:v>489</c:v>
                </c:pt>
                <c:pt idx="1082">
                  <c:v>491</c:v>
                </c:pt>
                <c:pt idx="1083">
                  <c:v>493</c:v>
                </c:pt>
                <c:pt idx="1084">
                  <c:v>496</c:v>
                </c:pt>
                <c:pt idx="1085">
                  <c:v>500</c:v>
                </c:pt>
                <c:pt idx="1086">
                  <c:v>502</c:v>
                </c:pt>
                <c:pt idx="1087">
                  <c:v>503</c:v>
                </c:pt>
                <c:pt idx="1088">
                  <c:v>504</c:v>
                </c:pt>
                <c:pt idx="1089">
                  <c:v>508</c:v>
                </c:pt>
                <c:pt idx="1090">
                  <c:v>506</c:v>
                </c:pt>
                <c:pt idx="1091">
                  <c:v>509</c:v>
                </c:pt>
                <c:pt idx="1092">
                  <c:v>508</c:v>
                </c:pt>
                <c:pt idx="1093">
                  <c:v>509</c:v>
                </c:pt>
                <c:pt idx="1094">
                  <c:v>509</c:v>
                </c:pt>
                <c:pt idx="1095">
                  <c:v>510</c:v>
                </c:pt>
                <c:pt idx="1096">
                  <c:v>511</c:v>
                </c:pt>
                <c:pt idx="1097">
                  <c:v>511</c:v>
                </c:pt>
                <c:pt idx="1098">
                  <c:v>512</c:v>
                </c:pt>
                <c:pt idx="1099">
                  <c:v>512</c:v>
                </c:pt>
                <c:pt idx="1100">
                  <c:v>509</c:v>
                </c:pt>
                <c:pt idx="1101">
                  <c:v>512</c:v>
                </c:pt>
                <c:pt idx="1102">
                  <c:v>512</c:v>
                </c:pt>
                <c:pt idx="1103">
                  <c:v>511</c:v>
                </c:pt>
                <c:pt idx="1104">
                  <c:v>512</c:v>
                </c:pt>
                <c:pt idx="1105">
                  <c:v>512</c:v>
                </c:pt>
                <c:pt idx="1106">
                  <c:v>511</c:v>
                </c:pt>
                <c:pt idx="1107">
                  <c:v>513</c:v>
                </c:pt>
                <c:pt idx="1108">
                  <c:v>512</c:v>
                </c:pt>
                <c:pt idx="1109">
                  <c:v>509</c:v>
                </c:pt>
                <c:pt idx="1110">
                  <c:v>507</c:v>
                </c:pt>
                <c:pt idx="1111">
                  <c:v>506</c:v>
                </c:pt>
                <c:pt idx="1112">
                  <c:v>505</c:v>
                </c:pt>
                <c:pt idx="1113">
                  <c:v>503</c:v>
                </c:pt>
                <c:pt idx="1114">
                  <c:v>504</c:v>
                </c:pt>
                <c:pt idx="1115">
                  <c:v>501</c:v>
                </c:pt>
                <c:pt idx="1116">
                  <c:v>502</c:v>
                </c:pt>
                <c:pt idx="1117">
                  <c:v>502</c:v>
                </c:pt>
                <c:pt idx="1118">
                  <c:v>500</c:v>
                </c:pt>
                <c:pt idx="1119">
                  <c:v>501</c:v>
                </c:pt>
                <c:pt idx="1120">
                  <c:v>500</c:v>
                </c:pt>
                <c:pt idx="1121">
                  <c:v>503</c:v>
                </c:pt>
                <c:pt idx="1122">
                  <c:v>505</c:v>
                </c:pt>
                <c:pt idx="1123">
                  <c:v>505</c:v>
                </c:pt>
                <c:pt idx="1124">
                  <c:v>505</c:v>
                </c:pt>
                <c:pt idx="1125">
                  <c:v>502</c:v>
                </c:pt>
                <c:pt idx="1126">
                  <c:v>498</c:v>
                </c:pt>
                <c:pt idx="1127">
                  <c:v>491</c:v>
                </c:pt>
                <c:pt idx="1128">
                  <c:v>480</c:v>
                </c:pt>
                <c:pt idx="1129">
                  <c:v>469</c:v>
                </c:pt>
                <c:pt idx="1130">
                  <c:v>455</c:v>
                </c:pt>
                <c:pt idx="1131">
                  <c:v>441</c:v>
                </c:pt>
                <c:pt idx="1132">
                  <c:v>436</c:v>
                </c:pt>
                <c:pt idx="1133">
                  <c:v>428</c:v>
                </c:pt>
                <c:pt idx="1134">
                  <c:v>423</c:v>
                </c:pt>
                <c:pt idx="1135">
                  <c:v>420</c:v>
                </c:pt>
                <c:pt idx="1136">
                  <c:v>418</c:v>
                </c:pt>
                <c:pt idx="1137">
                  <c:v>416</c:v>
                </c:pt>
                <c:pt idx="1138">
                  <c:v>415</c:v>
                </c:pt>
                <c:pt idx="1139">
                  <c:v>414</c:v>
                </c:pt>
                <c:pt idx="1140">
                  <c:v>414</c:v>
                </c:pt>
                <c:pt idx="1141">
                  <c:v>412</c:v>
                </c:pt>
                <c:pt idx="1142">
                  <c:v>413</c:v>
                </c:pt>
                <c:pt idx="1143">
                  <c:v>412</c:v>
                </c:pt>
                <c:pt idx="1144">
                  <c:v>411</c:v>
                </c:pt>
                <c:pt idx="1145">
                  <c:v>413</c:v>
                </c:pt>
                <c:pt idx="1146">
                  <c:v>411</c:v>
                </c:pt>
                <c:pt idx="1147">
                  <c:v>410</c:v>
                </c:pt>
                <c:pt idx="1148">
                  <c:v>411</c:v>
                </c:pt>
                <c:pt idx="1149">
                  <c:v>411</c:v>
                </c:pt>
                <c:pt idx="1150">
                  <c:v>411</c:v>
                </c:pt>
                <c:pt idx="1151">
                  <c:v>411</c:v>
                </c:pt>
                <c:pt idx="1152">
                  <c:v>411</c:v>
                </c:pt>
                <c:pt idx="1153">
                  <c:v>412</c:v>
                </c:pt>
                <c:pt idx="1154">
                  <c:v>408</c:v>
                </c:pt>
                <c:pt idx="1155">
                  <c:v>411</c:v>
                </c:pt>
                <c:pt idx="1156">
                  <c:v>411</c:v>
                </c:pt>
                <c:pt idx="1157">
                  <c:v>412</c:v>
                </c:pt>
                <c:pt idx="1158">
                  <c:v>411</c:v>
                </c:pt>
                <c:pt idx="1159">
                  <c:v>412</c:v>
                </c:pt>
                <c:pt idx="1160">
                  <c:v>413</c:v>
                </c:pt>
                <c:pt idx="1161">
                  <c:v>411</c:v>
                </c:pt>
                <c:pt idx="1162">
                  <c:v>413</c:v>
                </c:pt>
                <c:pt idx="1163">
                  <c:v>413</c:v>
                </c:pt>
                <c:pt idx="1164">
                  <c:v>415</c:v>
                </c:pt>
                <c:pt idx="1165">
                  <c:v>414</c:v>
                </c:pt>
                <c:pt idx="1166">
                  <c:v>416</c:v>
                </c:pt>
                <c:pt idx="1167">
                  <c:v>416</c:v>
                </c:pt>
                <c:pt idx="1168">
                  <c:v>416</c:v>
                </c:pt>
                <c:pt idx="1169">
                  <c:v>417</c:v>
                </c:pt>
                <c:pt idx="1170">
                  <c:v>418</c:v>
                </c:pt>
                <c:pt idx="1171">
                  <c:v>417</c:v>
                </c:pt>
                <c:pt idx="1172">
                  <c:v>419</c:v>
                </c:pt>
                <c:pt idx="1173">
                  <c:v>420</c:v>
                </c:pt>
                <c:pt idx="1174">
                  <c:v>418</c:v>
                </c:pt>
                <c:pt idx="1175">
                  <c:v>419</c:v>
                </c:pt>
                <c:pt idx="1176">
                  <c:v>420</c:v>
                </c:pt>
                <c:pt idx="1177">
                  <c:v>420</c:v>
                </c:pt>
                <c:pt idx="1178">
                  <c:v>420</c:v>
                </c:pt>
                <c:pt idx="1179">
                  <c:v>420</c:v>
                </c:pt>
                <c:pt idx="1180">
                  <c:v>420</c:v>
                </c:pt>
                <c:pt idx="1181">
                  <c:v>422</c:v>
                </c:pt>
                <c:pt idx="1182">
                  <c:v>421</c:v>
                </c:pt>
                <c:pt idx="1183">
                  <c:v>420</c:v>
                </c:pt>
                <c:pt idx="1184">
                  <c:v>422</c:v>
                </c:pt>
                <c:pt idx="1185">
                  <c:v>420</c:v>
                </c:pt>
                <c:pt idx="1186">
                  <c:v>421</c:v>
                </c:pt>
                <c:pt idx="1187">
                  <c:v>419</c:v>
                </c:pt>
                <c:pt idx="1188">
                  <c:v>421</c:v>
                </c:pt>
                <c:pt idx="1189">
                  <c:v>418</c:v>
                </c:pt>
                <c:pt idx="1190">
                  <c:v>420</c:v>
                </c:pt>
                <c:pt idx="1191">
                  <c:v>420</c:v>
                </c:pt>
                <c:pt idx="1192">
                  <c:v>420</c:v>
                </c:pt>
                <c:pt idx="1193">
                  <c:v>420</c:v>
                </c:pt>
                <c:pt idx="1194">
                  <c:v>419</c:v>
                </c:pt>
                <c:pt idx="1195">
                  <c:v>419</c:v>
                </c:pt>
                <c:pt idx="1196">
                  <c:v>421</c:v>
                </c:pt>
                <c:pt idx="1197">
                  <c:v>420</c:v>
                </c:pt>
                <c:pt idx="1198">
                  <c:v>420</c:v>
                </c:pt>
                <c:pt idx="1199">
                  <c:v>419</c:v>
                </c:pt>
                <c:pt idx="1200">
                  <c:v>419</c:v>
                </c:pt>
                <c:pt idx="1201">
                  <c:v>419</c:v>
                </c:pt>
                <c:pt idx="1202">
                  <c:v>419</c:v>
                </c:pt>
                <c:pt idx="1203">
                  <c:v>420</c:v>
                </c:pt>
                <c:pt idx="1204">
                  <c:v>421</c:v>
                </c:pt>
                <c:pt idx="1205">
                  <c:v>420</c:v>
                </c:pt>
                <c:pt idx="1206">
                  <c:v>420</c:v>
                </c:pt>
                <c:pt idx="1207">
                  <c:v>419</c:v>
                </c:pt>
                <c:pt idx="1208">
                  <c:v>420</c:v>
                </c:pt>
                <c:pt idx="1209">
                  <c:v>419</c:v>
                </c:pt>
                <c:pt idx="1210">
                  <c:v>420</c:v>
                </c:pt>
                <c:pt idx="1211">
                  <c:v>420</c:v>
                </c:pt>
                <c:pt idx="1212">
                  <c:v>420</c:v>
                </c:pt>
                <c:pt idx="1213">
                  <c:v>421</c:v>
                </c:pt>
                <c:pt idx="1214">
                  <c:v>421</c:v>
                </c:pt>
                <c:pt idx="1215">
                  <c:v>422</c:v>
                </c:pt>
                <c:pt idx="1216">
                  <c:v>424</c:v>
                </c:pt>
                <c:pt idx="1217">
                  <c:v>421</c:v>
                </c:pt>
                <c:pt idx="1218">
                  <c:v>423</c:v>
                </c:pt>
                <c:pt idx="1219">
                  <c:v>422</c:v>
                </c:pt>
                <c:pt idx="1220">
                  <c:v>423</c:v>
                </c:pt>
                <c:pt idx="1221">
                  <c:v>423</c:v>
                </c:pt>
                <c:pt idx="1222">
                  <c:v>423</c:v>
                </c:pt>
                <c:pt idx="1223">
                  <c:v>424</c:v>
                </c:pt>
                <c:pt idx="1224">
                  <c:v>423</c:v>
                </c:pt>
                <c:pt idx="1225">
                  <c:v>422</c:v>
                </c:pt>
                <c:pt idx="1226">
                  <c:v>425</c:v>
                </c:pt>
                <c:pt idx="1227">
                  <c:v>424</c:v>
                </c:pt>
                <c:pt idx="1228">
                  <c:v>426</c:v>
                </c:pt>
                <c:pt idx="1229">
                  <c:v>427</c:v>
                </c:pt>
                <c:pt idx="1230">
                  <c:v>427</c:v>
                </c:pt>
                <c:pt idx="1231">
                  <c:v>429</c:v>
                </c:pt>
                <c:pt idx="1232">
                  <c:v>429</c:v>
                </c:pt>
                <c:pt idx="1233">
                  <c:v>430</c:v>
                </c:pt>
                <c:pt idx="1234">
                  <c:v>430</c:v>
                </c:pt>
                <c:pt idx="1235">
                  <c:v>431</c:v>
                </c:pt>
                <c:pt idx="1236">
                  <c:v>431</c:v>
                </c:pt>
                <c:pt idx="1237">
                  <c:v>432</c:v>
                </c:pt>
                <c:pt idx="1238">
                  <c:v>431</c:v>
                </c:pt>
                <c:pt idx="1239">
                  <c:v>433</c:v>
                </c:pt>
                <c:pt idx="1240">
                  <c:v>433</c:v>
                </c:pt>
                <c:pt idx="1241">
                  <c:v>434</c:v>
                </c:pt>
                <c:pt idx="1242">
                  <c:v>434</c:v>
                </c:pt>
                <c:pt idx="1243">
                  <c:v>435</c:v>
                </c:pt>
                <c:pt idx="1244">
                  <c:v>437</c:v>
                </c:pt>
                <c:pt idx="1245">
                  <c:v>437</c:v>
                </c:pt>
                <c:pt idx="1246">
                  <c:v>439</c:v>
                </c:pt>
                <c:pt idx="1247">
                  <c:v>441</c:v>
                </c:pt>
                <c:pt idx="1248">
                  <c:v>443</c:v>
                </c:pt>
                <c:pt idx="1249">
                  <c:v>448</c:v>
                </c:pt>
                <c:pt idx="1250">
                  <c:v>455</c:v>
                </c:pt>
                <c:pt idx="1251">
                  <c:v>464</c:v>
                </c:pt>
                <c:pt idx="1252">
                  <c:v>473</c:v>
                </c:pt>
                <c:pt idx="1253">
                  <c:v>477</c:v>
                </c:pt>
                <c:pt idx="1254">
                  <c:v>481</c:v>
                </c:pt>
                <c:pt idx="1255">
                  <c:v>483</c:v>
                </c:pt>
                <c:pt idx="1256">
                  <c:v>486</c:v>
                </c:pt>
                <c:pt idx="1257">
                  <c:v>493</c:v>
                </c:pt>
                <c:pt idx="1258">
                  <c:v>496</c:v>
                </c:pt>
                <c:pt idx="1259">
                  <c:v>498</c:v>
                </c:pt>
                <c:pt idx="1260">
                  <c:v>498</c:v>
                </c:pt>
                <c:pt idx="1261">
                  <c:v>495</c:v>
                </c:pt>
                <c:pt idx="1262">
                  <c:v>498</c:v>
                </c:pt>
                <c:pt idx="1263">
                  <c:v>499</c:v>
                </c:pt>
                <c:pt idx="1264">
                  <c:v>500</c:v>
                </c:pt>
                <c:pt idx="1265">
                  <c:v>499</c:v>
                </c:pt>
                <c:pt idx="1266">
                  <c:v>500</c:v>
                </c:pt>
                <c:pt idx="1267">
                  <c:v>501</c:v>
                </c:pt>
                <c:pt idx="1268">
                  <c:v>499</c:v>
                </c:pt>
                <c:pt idx="1269">
                  <c:v>501</c:v>
                </c:pt>
                <c:pt idx="1270">
                  <c:v>501</c:v>
                </c:pt>
                <c:pt idx="1271">
                  <c:v>503</c:v>
                </c:pt>
                <c:pt idx="1272">
                  <c:v>505</c:v>
                </c:pt>
                <c:pt idx="1273">
                  <c:v>503</c:v>
                </c:pt>
                <c:pt idx="1274">
                  <c:v>503</c:v>
                </c:pt>
                <c:pt idx="1275">
                  <c:v>503</c:v>
                </c:pt>
                <c:pt idx="1276">
                  <c:v>504</c:v>
                </c:pt>
                <c:pt idx="1277">
                  <c:v>504</c:v>
                </c:pt>
                <c:pt idx="1278">
                  <c:v>504</c:v>
                </c:pt>
                <c:pt idx="1279">
                  <c:v>505</c:v>
                </c:pt>
                <c:pt idx="1280">
                  <c:v>506</c:v>
                </c:pt>
                <c:pt idx="1281">
                  <c:v>504</c:v>
                </c:pt>
                <c:pt idx="1282">
                  <c:v>507</c:v>
                </c:pt>
                <c:pt idx="1283">
                  <c:v>505</c:v>
                </c:pt>
                <c:pt idx="1284">
                  <c:v>506</c:v>
                </c:pt>
                <c:pt idx="1285">
                  <c:v>507</c:v>
                </c:pt>
                <c:pt idx="1286">
                  <c:v>506</c:v>
                </c:pt>
                <c:pt idx="1287">
                  <c:v>508</c:v>
                </c:pt>
                <c:pt idx="1288">
                  <c:v>507</c:v>
                </c:pt>
                <c:pt idx="1289">
                  <c:v>507</c:v>
                </c:pt>
                <c:pt idx="1290">
                  <c:v>507</c:v>
                </c:pt>
                <c:pt idx="1291">
                  <c:v>507</c:v>
                </c:pt>
                <c:pt idx="1292">
                  <c:v>508</c:v>
                </c:pt>
                <c:pt idx="1293">
                  <c:v>509</c:v>
                </c:pt>
                <c:pt idx="1294">
                  <c:v>507</c:v>
                </c:pt>
                <c:pt idx="1295">
                  <c:v>507</c:v>
                </c:pt>
                <c:pt idx="1296">
                  <c:v>507</c:v>
                </c:pt>
                <c:pt idx="1297">
                  <c:v>508</c:v>
                </c:pt>
                <c:pt idx="1298">
                  <c:v>507</c:v>
                </c:pt>
                <c:pt idx="1299">
                  <c:v>507</c:v>
                </c:pt>
                <c:pt idx="1300">
                  <c:v>506</c:v>
                </c:pt>
                <c:pt idx="1301">
                  <c:v>508</c:v>
                </c:pt>
                <c:pt idx="1302">
                  <c:v>508</c:v>
                </c:pt>
                <c:pt idx="1303">
                  <c:v>508</c:v>
                </c:pt>
                <c:pt idx="1304">
                  <c:v>508</c:v>
                </c:pt>
                <c:pt idx="1305">
                  <c:v>508</c:v>
                </c:pt>
                <c:pt idx="1306">
                  <c:v>507</c:v>
                </c:pt>
                <c:pt idx="1307">
                  <c:v>507</c:v>
                </c:pt>
                <c:pt idx="1308">
                  <c:v>507</c:v>
                </c:pt>
                <c:pt idx="1309">
                  <c:v>508</c:v>
                </c:pt>
                <c:pt idx="1310">
                  <c:v>508</c:v>
                </c:pt>
                <c:pt idx="1311">
                  <c:v>507</c:v>
                </c:pt>
                <c:pt idx="1312">
                  <c:v>508</c:v>
                </c:pt>
                <c:pt idx="1313">
                  <c:v>507</c:v>
                </c:pt>
                <c:pt idx="1314">
                  <c:v>508</c:v>
                </c:pt>
                <c:pt idx="1315">
                  <c:v>509</c:v>
                </c:pt>
                <c:pt idx="1316">
                  <c:v>506</c:v>
                </c:pt>
                <c:pt idx="1317">
                  <c:v>508</c:v>
                </c:pt>
                <c:pt idx="1318">
                  <c:v>508</c:v>
                </c:pt>
                <c:pt idx="1319">
                  <c:v>507</c:v>
                </c:pt>
                <c:pt idx="1320">
                  <c:v>505</c:v>
                </c:pt>
                <c:pt idx="1321">
                  <c:v>506</c:v>
                </c:pt>
                <c:pt idx="1322">
                  <c:v>507</c:v>
                </c:pt>
                <c:pt idx="1323">
                  <c:v>507</c:v>
                </c:pt>
                <c:pt idx="1324">
                  <c:v>505</c:v>
                </c:pt>
                <c:pt idx="1325">
                  <c:v>508</c:v>
                </c:pt>
                <c:pt idx="1326">
                  <c:v>507</c:v>
                </c:pt>
                <c:pt idx="1327">
                  <c:v>507</c:v>
                </c:pt>
                <c:pt idx="1328">
                  <c:v>507</c:v>
                </c:pt>
                <c:pt idx="1329">
                  <c:v>507</c:v>
                </c:pt>
                <c:pt idx="1330">
                  <c:v>507</c:v>
                </c:pt>
                <c:pt idx="1331">
                  <c:v>507</c:v>
                </c:pt>
                <c:pt idx="1332">
                  <c:v>507</c:v>
                </c:pt>
                <c:pt idx="1333">
                  <c:v>507</c:v>
                </c:pt>
                <c:pt idx="1334">
                  <c:v>508</c:v>
                </c:pt>
                <c:pt idx="1335">
                  <c:v>507</c:v>
                </c:pt>
                <c:pt idx="1336">
                  <c:v>507</c:v>
                </c:pt>
                <c:pt idx="1337">
                  <c:v>507</c:v>
                </c:pt>
                <c:pt idx="1338">
                  <c:v>508</c:v>
                </c:pt>
                <c:pt idx="1339">
                  <c:v>507</c:v>
                </c:pt>
                <c:pt idx="1340">
                  <c:v>509</c:v>
                </c:pt>
                <c:pt idx="1341">
                  <c:v>509</c:v>
                </c:pt>
                <c:pt idx="1342">
                  <c:v>508</c:v>
                </c:pt>
                <c:pt idx="1343">
                  <c:v>507</c:v>
                </c:pt>
                <c:pt idx="1344">
                  <c:v>507</c:v>
                </c:pt>
                <c:pt idx="1345">
                  <c:v>506</c:v>
                </c:pt>
                <c:pt idx="1346">
                  <c:v>506</c:v>
                </c:pt>
                <c:pt idx="1347">
                  <c:v>504</c:v>
                </c:pt>
                <c:pt idx="1348">
                  <c:v>504</c:v>
                </c:pt>
                <c:pt idx="1349">
                  <c:v>503</c:v>
                </c:pt>
                <c:pt idx="1350">
                  <c:v>500</c:v>
                </c:pt>
                <c:pt idx="1351">
                  <c:v>498</c:v>
                </c:pt>
                <c:pt idx="1352">
                  <c:v>493</c:v>
                </c:pt>
                <c:pt idx="1353">
                  <c:v>490</c:v>
                </c:pt>
                <c:pt idx="1354">
                  <c:v>488</c:v>
                </c:pt>
                <c:pt idx="1355">
                  <c:v>483</c:v>
                </c:pt>
                <c:pt idx="1356">
                  <c:v>476</c:v>
                </c:pt>
                <c:pt idx="1357">
                  <c:v>472</c:v>
                </c:pt>
                <c:pt idx="1358">
                  <c:v>464</c:v>
                </c:pt>
                <c:pt idx="1359">
                  <c:v>452</c:v>
                </c:pt>
                <c:pt idx="1360">
                  <c:v>447</c:v>
                </c:pt>
                <c:pt idx="1361">
                  <c:v>443</c:v>
                </c:pt>
                <c:pt idx="1362">
                  <c:v>444</c:v>
                </c:pt>
                <c:pt idx="1363">
                  <c:v>447</c:v>
                </c:pt>
                <c:pt idx="1364">
                  <c:v>451</c:v>
                </c:pt>
                <c:pt idx="1365">
                  <c:v>452</c:v>
                </c:pt>
                <c:pt idx="1366">
                  <c:v>452</c:v>
                </c:pt>
                <c:pt idx="1367">
                  <c:v>452</c:v>
                </c:pt>
                <c:pt idx="1368">
                  <c:v>452</c:v>
                </c:pt>
                <c:pt idx="1369">
                  <c:v>452</c:v>
                </c:pt>
                <c:pt idx="1370">
                  <c:v>455</c:v>
                </c:pt>
                <c:pt idx="1371">
                  <c:v>457</c:v>
                </c:pt>
                <c:pt idx="1372">
                  <c:v>459</c:v>
                </c:pt>
                <c:pt idx="1373">
                  <c:v>460</c:v>
                </c:pt>
                <c:pt idx="1374">
                  <c:v>462</c:v>
                </c:pt>
                <c:pt idx="1375">
                  <c:v>463</c:v>
                </c:pt>
                <c:pt idx="1376">
                  <c:v>465</c:v>
                </c:pt>
                <c:pt idx="1377">
                  <c:v>466</c:v>
                </c:pt>
                <c:pt idx="1378">
                  <c:v>466</c:v>
                </c:pt>
                <c:pt idx="1379">
                  <c:v>466</c:v>
                </c:pt>
                <c:pt idx="1380">
                  <c:v>464</c:v>
                </c:pt>
                <c:pt idx="1381">
                  <c:v>468</c:v>
                </c:pt>
                <c:pt idx="1382">
                  <c:v>468</c:v>
                </c:pt>
                <c:pt idx="1383">
                  <c:v>467</c:v>
                </c:pt>
                <c:pt idx="1384">
                  <c:v>470</c:v>
                </c:pt>
                <c:pt idx="1385">
                  <c:v>469</c:v>
                </c:pt>
                <c:pt idx="1386">
                  <c:v>472</c:v>
                </c:pt>
                <c:pt idx="1387">
                  <c:v>471</c:v>
                </c:pt>
                <c:pt idx="1388">
                  <c:v>471</c:v>
                </c:pt>
                <c:pt idx="1389">
                  <c:v>472</c:v>
                </c:pt>
                <c:pt idx="1390">
                  <c:v>473</c:v>
                </c:pt>
                <c:pt idx="1391">
                  <c:v>473</c:v>
                </c:pt>
                <c:pt idx="1392">
                  <c:v>473</c:v>
                </c:pt>
                <c:pt idx="1393">
                  <c:v>475</c:v>
                </c:pt>
                <c:pt idx="1394">
                  <c:v>475</c:v>
                </c:pt>
                <c:pt idx="1395">
                  <c:v>474</c:v>
                </c:pt>
                <c:pt idx="1396">
                  <c:v>475</c:v>
                </c:pt>
                <c:pt idx="1397">
                  <c:v>477</c:v>
                </c:pt>
                <c:pt idx="1398">
                  <c:v>476</c:v>
                </c:pt>
                <c:pt idx="1399">
                  <c:v>477</c:v>
                </c:pt>
                <c:pt idx="1400">
                  <c:v>478</c:v>
                </c:pt>
                <c:pt idx="1401">
                  <c:v>478</c:v>
                </c:pt>
                <c:pt idx="1402">
                  <c:v>477</c:v>
                </c:pt>
                <c:pt idx="1403">
                  <c:v>476</c:v>
                </c:pt>
                <c:pt idx="1404">
                  <c:v>478</c:v>
                </c:pt>
                <c:pt idx="1405">
                  <c:v>479</c:v>
                </c:pt>
                <c:pt idx="1406">
                  <c:v>480</c:v>
                </c:pt>
                <c:pt idx="1407">
                  <c:v>481</c:v>
                </c:pt>
                <c:pt idx="1408">
                  <c:v>479</c:v>
                </c:pt>
                <c:pt idx="1409">
                  <c:v>481</c:v>
                </c:pt>
                <c:pt idx="1410">
                  <c:v>483</c:v>
                </c:pt>
                <c:pt idx="1411">
                  <c:v>482</c:v>
                </c:pt>
                <c:pt idx="1412">
                  <c:v>481</c:v>
                </c:pt>
                <c:pt idx="1413">
                  <c:v>481</c:v>
                </c:pt>
                <c:pt idx="1414">
                  <c:v>482</c:v>
                </c:pt>
                <c:pt idx="1415">
                  <c:v>480</c:v>
                </c:pt>
                <c:pt idx="1416">
                  <c:v>479</c:v>
                </c:pt>
                <c:pt idx="1417">
                  <c:v>477</c:v>
                </c:pt>
                <c:pt idx="1418">
                  <c:v>474</c:v>
                </c:pt>
                <c:pt idx="1419">
                  <c:v>472</c:v>
                </c:pt>
                <c:pt idx="1420">
                  <c:v>473</c:v>
                </c:pt>
                <c:pt idx="1421">
                  <c:v>473</c:v>
                </c:pt>
                <c:pt idx="1422">
                  <c:v>472</c:v>
                </c:pt>
                <c:pt idx="1423">
                  <c:v>472</c:v>
                </c:pt>
                <c:pt idx="1424">
                  <c:v>472</c:v>
                </c:pt>
                <c:pt idx="1425">
                  <c:v>474</c:v>
                </c:pt>
                <c:pt idx="1426">
                  <c:v>475</c:v>
                </c:pt>
                <c:pt idx="1427">
                  <c:v>474</c:v>
                </c:pt>
                <c:pt idx="1428">
                  <c:v>475</c:v>
                </c:pt>
                <c:pt idx="1429">
                  <c:v>476</c:v>
                </c:pt>
                <c:pt idx="1430">
                  <c:v>474</c:v>
                </c:pt>
                <c:pt idx="1431">
                  <c:v>476</c:v>
                </c:pt>
                <c:pt idx="1432">
                  <c:v>477</c:v>
                </c:pt>
                <c:pt idx="1433">
                  <c:v>477</c:v>
                </c:pt>
                <c:pt idx="1434">
                  <c:v>477</c:v>
                </c:pt>
                <c:pt idx="1435">
                  <c:v>479</c:v>
                </c:pt>
                <c:pt idx="1436">
                  <c:v>477</c:v>
                </c:pt>
                <c:pt idx="1437">
                  <c:v>478</c:v>
                </c:pt>
                <c:pt idx="1438">
                  <c:v>479</c:v>
                </c:pt>
                <c:pt idx="1439">
                  <c:v>479</c:v>
                </c:pt>
                <c:pt idx="1440">
                  <c:v>481</c:v>
                </c:pt>
                <c:pt idx="1441">
                  <c:v>481</c:v>
                </c:pt>
                <c:pt idx="1442">
                  <c:v>479</c:v>
                </c:pt>
                <c:pt idx="1443">
                  <c:v>479</c:v>
                </c:pt>
                <c:pt idx="1444">
                  <c:v>478</c:v>
                </c:pt>
                <c:pt idx="1445">
                  <c:v>478</c:v>
                </c:pt>
                <c:pt idx="1446">
                  <c:v>476</c:v>
                </c:pt>
                <c:pt idx="1447">
                  <c:v>475</c:v>
                </c:pt>
                <c:pt idx="1448">
                  <c:v>475</c:v>
                </c:pt>
                <c:pt idx="1449">
                  <c:v>475</c:v>
                </c:pt>
                <c:pt idx="1450">
                  <c:v>476</c:v>
                </c:pt>
                <c:pt idx="1451">
                  <c:v>475</c:v>
                </c:pt>
                <c:pt idx="1452">
                  <c:v>477</c:v>
                </c:pt>
                <c:pt idx="1453">
                  <c:v>478</c:v>
                </c:pt>
                <c:pt idx="1454">
                  <c:v>478</c:v>
                </c:pt>
                <c:pt idx="1455">
                  <c:v>479</c:v>
                </c:pt>
                <c:pt idx="1456">
                  <c:v>478</c:v>
                </c:pt>
                <c:pt idx="1457">
                  <c:v>478</c:v>
                </c:pt>
                <c:pt idx="1458">
                  <c:v>477</c:v>
                </c:pt>
                <c:pt idx="1459">
                  <c:v>478</c:v>
                </c:pt>
                <c:pt idx="1460">
                  <c:v>478</c:v>
                </c:pt>
                <c:pt idx="1461">
                  <c:v>477</c:v>
                </c:pt>
                <c:pt idx="1462">
                  <c:v>477</c:v>
                </c:pt>
                <c:pt idx="1463">
                  <c:v>478</c:v>
                </c:pt>
                <c:pt idx="1464">
                  <c:v>477</c:v>
                </c:pt>
                <c:pt idx="1465">
                  <c:v>477</c:v>
                </c:pt>
                <c:pt idx="1466">
                  <c:v>478</c:v>
                </c:pt>
                <c:pt idx="1467">
                  <c:v>478</c:v>
                </c:pt>
                <c:pt idx="1468">
                  <c:v>479</c:v>
                </c:pt>
                <c:pt idx="1469">
                  <c:v>477</c:v>
                </c:pt>
                <c:pt idx="1470">
                  <c:v>478</c:v>
                </c:pt>
                <c:pt idx="1471">
                  <c:v>477</c:v>
                </c:pt>
                <c:pt idx="1472">
                  <c:v>477</c:v>
                </c:pt>
                <c:pt idx="1473">
                  <c:v>477</c:v>
                </c:pt>
                <c:pt idx="1474">
                  <c:v>476</c:v>
                </c:pt>
                <c:pt idx="1475">
                  <c:v>475</c:v>
                </c:pt>
                <c:pt idx="1476">
                  <c:v>475</c:v>
                </c:pt>
                <c:pt idx="1477">
                  <c:v>474</c:v>
                </c:pt>
                <c:pt idx="1478">
                  <c:v>474</c:v>
                </c:pt>
                <c:pt idx="1479">
                  <c:v>474</c:v>
                </c:pt>
                <c:pt idx="1480">
                  <c:v>474</c:v>
                </c:pt>
                <c:pt idx="1481">
                  <c:v>474</c:v>
                </c:pt>
                <c:pt idx="1482">
                  <c:v>472</c:v>
                </c:pt>
                <c:pt idx="1483">
                  <c:v>472</c:v>
                </c:pt>
                <c:pt idx="1484">
                  <c:v>473</c:v>
                </c:pt>
                <c:pt idx="1485">
                  <c:v>475</c:v>
                </c:pt>
                <c:pt idx="1486">
                  <c:v>474</c:v>
                </c:pt>
                <c:pt idx="1487">
                  <c:v>474</c:v>
                </c:pt>
                <c:pt idx="1488">
                  <c:v>474</c:v>
                </c:pt>
                <c:pt idx="1489">
                  <c:v>473</c:v>
                </c:pt>
                <c:pt idx="1490">
                  <c:v>475</c:v>
                </c:pt>
                <c:pt idx="1491">
                  <c:v>473</c:v>
                </c:pt>
                <c:pt idx="1492">
                  <c:v>473</c:v>
                </c:pt>
                <c:pt idx="1493">
                  <c:v>473</c:v>
                </c:pt>
                <c:pt idx="1494">
                  <c:v>475</c:v>
                </c:pt>
                <c:pt idx="1495">
                  <c:v>475</c:v>
                </c:pt>
                <c:pt idx="1496">
                  <c:v>478</c:v>
                </c:pt>
                <c:pt idx="1497">
                  <c:v>477</c:v>
                </c:pt>
                <c:pt idx="1498">
                  <c:v>476</c:v>
                </c:pt>
                <c:pt idx="1499">
                  <c:v>477</c:v>
                </c:pt>
                <c:pt idx="1500">
                  <c:v>476</c:v>
                </c:pt>
                <c:pt idx="1501">
                  <c:v>478</c:v>
                </c:pt>
                <c:pt idx="1502">
                  <c:v>477</c:v>
                </c:pt>
                <c:pt idx="1503">
                  <c:v>476</c:v>
                </c:pt>
                <c:pt idx="1504">
                  <c:v>476</c:v>
                </c:pt>
                <c:pt idx="1505">
                  <c:v>475</c:v>
                </c:pt>
                <c:pt idx="1506">
                  <c:v>474</c:v>
                </c:pt>
                <c:pt idx="1507">
                  <c:v>477</c:v>
                </c:pt>
                <c:pt idx="1508">
                  <c:v>476</c:v>
                </c:pt>
                <c:pt idx="1509">
                  <c:v>477</c:v>
                </c:pt>
                <c:pt idx="1510">
                  <c:v>476</c:v>
                </c:pt>
                <c:pt idx="1511">
                  <c:v>477</c:v>
                </c:pt>
                <c:pt idx="1512">
                  <c:v>478</c:v>
                </c:pt>
                <c:pt idx="1513">
                  <c:v>478</c:v>
                </c:pt>
                <c:pt idx="1514">
                  <c:v>479</c:v>
                </c:pt>
                <c:pt idx="1515">
                  <c:v>481</c:v>
                </c:pt>
                <c:pt idx="1516">
                  <c:v>481</c:v>
                </c:pt>
                <c:pt idx="1517">
                  <c:v>481</c:v>
                </c:pt>
                <c:pt idx="1518">
                  <c:v>481</c:v>
                </c:pt>
                <c:pt idx="1519">
                  <c:v>481</c:v>
                </c:pt>
                <c:pt idx="1520">
                  <c:v>480</c:v>
                </c:pt>
                <c:pt idx="1521">
                  <c:v>481</c:v>
                </c:pt>
                <c:pt idx="1522">
                  <c:v>480</c:v>
                </c:pt>
                <c:pt idx="1523">
                  <c:v>482</c:v>
                </c:pt>
                <c:pt idx="1524">
                  <c:v>482</c:v>
                </c:pt>
                <c:pt idx="1525">
                  <c:v>482</c:v>
                </c:pt>
                <c:pt idx="1526">
                  <c:v>484</c:v>
                </c:pt>
                <c:pt idx="1527">
                  <c:v>484</c:v>
                </c:pt>
                <c:pt idx="1528">
                  <c:v>484</c:v>
                </c:pt>
                <c:pt idx="1529">
                  <c:v>484</c:v>
                </c:pt>
                <c:pt idx="1530">
                  <c:v>485</c:v>
                </c:pt>
                <c:pt idx="1531">
                  <c:v>485</c:v>
                </c:pt>
                <c:pt idx="1532">
                  <c:v>485</c:v>
                </c:pt>
                <c:pt idx="1533">
                  <c:v>484</c:v>
                </c:pt>
                <c:pt idx="1534">
                  <c:v>483</c:v>
                </c:pt>
                <c:pt idx="1535">
                  <c:v>482</c:v>
                </c:pt>
                <c:pt idx="1536">
                  <c:v>483</c:v>
                </c:pt>
                <c:pt idx="1537">
                  <c:v>484</c:v>
                </c:pt>
                <c:pt idx="1538">
                  <c:v>484</c:v>
                </c:pt>
                <c:pt idx="1539">
                  <c:v>484</c:v>
                </c:pt>
                <c:pt idx="1540">
                  <c:v>485</c:v>
                </c:pt>
                <c:pt idx="1541">
                  <c:v>488</c:v>
                </c:pt>
                <c:pt idx="1542">
                  <c:v>489</c:v>
                </c:pt>
                <c:pt idx="1543">
                  <c:v>495</c:v>
                </c:pt>
                <c:pt idx="1544">
                  <c:v>496</c:v>
                </c:pt>
                <c:pt idx="1545">
                  <c:v>496</c:v>
                </c:pt>
                <c:pt idx="1546">
                  <c:v>494</c:v>
                </c:pt>
                <c:pt idx="1547">
                  <c:v>493</c:v>
                </c:pt>
                <c:pt idx="1548">
                  <c:v>490</c:v>
                </c:pt>
                <c:pt idx="1549">
                  <c:v>491</c:v>
                </c:pt>
                <c:pt idx="1550">
                  <c:v>492</c:v>
                </c:pt>
                <c:pt idx="1551">
                  <c:v>491</c:v>
                </c:pt>
                <c:pt idx="1552">
                  <c:v>491</c:v>
                </c:pt>
                <c:pt idx="1553">
                  <c:v>490</c:v>
                </c:pt>
                <c:pt idx="1554">
                  <c:v>490</c:v>
                </c:pt>
                <c:pt idx="1555">
                  <c:v>490</c:v>
                </c:pt>
                <c:pt idx="1556">
                  <c:v>489</c:v>
                </c:pt>
                <c:pt idx="1557">
                  <c:v>490</c:v>
                </c:pt>
                <c:pt idx="1558">
                  <c:v>489</c:v>
                </c:pt>
                <c:pt idx="1559">
                  <c:v>489</c:v>
                </c:pt>
                <c:pt idx="1560">
                  <c:v>490</c:v>
                </c:pt>
                <c:pt idx="1561">
                  <c:v>489</c:v>
                </c:pt>
                <c:pt idx="1562">
                  <c:v>488</c:v>
                </c:pt>
                <c:pt idx="1563">
                  <c:v>487</c:v>
                </c:pt>
                <c:pt idx="1564">
                  <c:v>488</c:v>
                </c:pt>
                <c:pt idx="1565">
                  <c:v>488</c:v>
                </c:pt>
                <c:pt idx="1566">
                  <c:v>487</c:v>
                </c:pt>
                <c:pt idx="1567">
                  <c:v>488</c:v>
                </c:pt>
                <c:pt idx="1568">
                  <c:v>488</c:v>
                </c:pt>
                <c:pt idx="1569">
                  <c:v>486</c:v>
                </c:pt>
                <c:pt idx="1570">
                  <c:v>488</c:v>
                </c:pt>
                <c:pt idx="1571">
                  <c:v>489</c:v>
                </c:pt>
                <c:pt idx="1572">
                  <c:v>489</c:v>
                </c:pt>
                <c:pt idx="1573">
                  <c:v>489</c:v>
                </c:pt>
                <c:pt idx="1574">
                  <c:v>488</c:v>
                </c:pt>
                <c:pt idx="1575">
                  <c:v>488</c:v>
                </c:pt>
                <c:pt idx="1576">
                  <c:v>487</c:v>
                </c:pt>
                <c:pt idx="1577">
                  <c:v>487</c:v>
                </c:pt>
                <c:pt idx="1578">
                  <c:v>488</c:v>
                </c:pt>
                <c:pt idx="1579">
                  <c:v>489</c:v>
                </c:pt>
                <c:pt idx="1580">
                  <c:v>488</c:v>
                </c:pt>
                <c:pt idx="1581">
                  <c:v>489</c:v>
                </c:pt>
                <c:pt idx="1582">
                  <c:v>489</c:v>
                </c:pt>
                <c:pt idx="1583">
                  <c:v>489</c:v>
                </c:pt>
                <c:pt idx="1584">
                  <c:v>490</c:v>
                </c:pt>
                <c:pt idx="1585">
                  <c:v>490</c:v>
                </c:pt>
                <c:pt idx="1586">
                  <c:v>492</c:v>
                </c:pt>
                <c:pt idx="1587">
                  <c:v>496</c:v>
                </c:pt>
                <c:pt idx="1588">
                  <c:v>499</c:v>
                </c:pt>
                <c:pt idx="1589">
                  <c:v>500</c:v>
                </c:pt>
                <c:pt idx="1590">
                  <c:v>502</c:v>
                </c:pt>
                <c:pt idx="1591">
                  <c:v>503</c:v>
                </c:pt>
                <c:pt idx="1592">
                  <c:v>504</c:v>
                </c:pt>
                <c:pt idx="1593">
                  <c:v>509</c:v>
                </c:pt>
                <c:pt idx="1594">
                  <c:v>509</c:v>
                </c:pt>
                <c:pt idx="1595">
                  <c:v>512</c:v>
                </c:pt>
                <c:pt idx="1596">
                  <c:v>516</c:v>
                </c:pt>
                <c:pt idx="1597">
                  <c:v>517</c:v>
                </c:pt>
                <c:pt idx="1598">
                  <c:v>520</c:v>
                </c:pt>
                <c:pt idx="1599">
                  <c:v>522</c:v>
                </c:pt>
                <c:pt idx="1600">
                  <c:v>523</c:v>
                </c:pt>
                <c:pt idx="1601">
                  <c:v>524</c:v>
                </c:pt>
                <c:pt idx="1602">
                  <c:v>525</c:v>
                </c:pt>
                <c:pt idx="1603">
                  <c:v>527</c:v>
                </c:pt>
                <c:pt idx="1604">
                  <c:v>525</c:v>
                </c:pt>
                <c:pt idx="1605">
                  <c:v>527</c:v>
                </c:pt>
                <c:pt idx="1606">
                  <c:v>525</c:v>
                </c:pt>
                <c:pt idx="1607">
                  <c:v>524</c:v>
                </c:pt>
                <c:pt idx="1608">
                  <c:v>523</c:v>
                </c:pt>
                <c:pt idx="1609">
                  <c:v>522</c:v>
                </c:pt>
                <c:pt idx="1610">
                  <c:v>524</c:v>
                </c:pt>
                <c:pt idx="1611">
                  <c:v>524</c:v>
                </c:pt>
                <c:pt idx="1612">
                  <c:v>524</c:v>
                </c:pt>
                <c:pt idx="1613">
                  <c:v>527</c:v>
                </c:pt>
                <c:pt idx="1614">
                  <c:v>526</c:v>
                </c:pt>
                <c:pt idx="1615">
                  <c:v>528</c:v>
                </c:pt>
                <c:pt idx="1616">
                  <c:v>528</c:v>
                </c:pt>
                <c:pt idx="1617">
                  <c:v>528</c:v>
                </c:pt>
                <c:pt idx="1618">
                  <c:v>529</c:v>
                </c:pt>
                <c:pt idx="1619">
                  <c:v>529</c:v>
                </c:pt>
                <c:pt idx="1620">
                  <c:v>528</c:v>
                </c:pt>
                <c:pt idx="1621">
                  <c:v>530</c:v>
                </c:pt>
                <c:pt idx="1622">
                  <c:v>529</c:v>
                </c:pt>
                <c:pt idx="1623">
                  <c:v>530</c:v>
                </c:pt>
                <c:pt idx="1624">
                  <c:v>529</c:v>
                </c:pt>
                <c:pt idx="1625">
                  <c:v>529</c:v>
                </c:pt>
                <c:pt idx="1626">
                  <c:v>529</c:v>
                </c:pt>
                <c:pt idx="1627">
                  <c:v>529</c:v>
                </c:pt>
                <c:pt idx="1628">
                  <c:v>529</c:v>
                </c:pt>
                <c:pt idx="1629">
                  <c:v>529</c:v>
                </c:pt>
                <c:pt idx="1630">
                  <c:v>529</c:v>
                </c:pt>
                <c:pt idx="1631">
                  <c:v>528</c:v>
                </c:pt>
                <c:pt idx="1632">
                  <c:v>525</c:v>
                </c:pt>
                <c:pt idx="1633">
                  <c:v>529</c:v>
                </c:pt>
                <c:pt idx="1634">
                  <c:v>529</c:v>
                </c:pt>
                <c:pt idx="1635">
                  <c:v>529</c:v>
                </c:pt>
                <c:pt idx="1636">
                  <c:v>529</c:v>
                </c:pt>
                <c:pt idx="1637">
                  <c:v>529</c:v>
                </c:pt>
                <c:pt idx="1638">
                  <c:v>529</c:v>
                </c:pt>
                <c:pt idx="1639">
                  <c:v>530</c:v>
                </c:pt>
                <c:pt idx="1640">
                  <c:v>528</c:v>
                </c:pt>
                <c:pt idx="1641">
                  <c:v>525</c:v>
                </c:pt>
                <c:pt idx="1642">
                  <c:v>523</c:v>
                </c:pt>
                <c:pt idx="1643">
                  <c:v>520</c:v>
                </c:pt>
                <c:pt idx="1644">
                  <c:v>521</c:v>
                </c:pt>
                <c:pt idx="1645">
                  <c:v>517</c:v>
                </c:pt>
                <c:pt idx="1646">
                  <c:v>517</c:v>
                </c:pt>
                <c:pt idx="1647">
                  <c:v>513</c:v>
                </c:pt>
                <c:pt idx="1648">
                  <c:v>510</c:v>
                </c:pt>
                <c:pt idx="1649">
                  <c:v>511</c:v>
                </c:pt>
                <c:pt idx="1650">
                  <c:v>508</c:v>
                </c:pt>
                <c:pt idx="1651">
                  <c:v>507</c:v>
                </c:pt>
                <c:pt idx="1652">
                  <c:v>504</c:v>
                </c:pt>
                <c:pt idx="1653">
                  <c:v>502</c:v>
                </c:pt>
                <c:pt idx="1654">
                  <c:v>503</c:v>
                </c:pt>
                <c:pt idx="1655">
                  <c:v>502</c:v>
                </c:pt>
                <c:pt idx="1656">
                  <c:v>498</c:v>
                </c:pt>
                <c:pt idx="1657">
                  <c:v>498</c:v>
                </c:pt>
                <c:pt idx="1658">
                  <c:v>498</c:v>
                </c:pt>
                <c:pt idx="1659">
                  <c:v>498</c:v>
                </c:pt>
                <c:pt idx="1660">
                  <c:v>496</c:v>
                </c:pt>
                <c:pt idx="1661">
                  <c:v>494</c:v>
                </c:pt>
                <c:pt idx="1662">
                  <c:v>493</c:v>
                </c:pt>
                <c:pt idx="1663">
                  <c:v>492</c:v>
                </c:pt>
                <c:pt idx="1664">
                  <c:v>491</c:v>
                </c:pt>
                <c:pt idx="1665">
                  <c:v>488</c:v>
                </c:pt>
                <c:pt idx="1666">
                  <c:v>488</c:v>
                </c:pt>
                <c:pt idx="1667">
                  <c:v>487</c:v>
                </c:pt>
                <c:pt idx="1668">
                  <c:v>487</c:v>
                </c:pt>
                <c:pt idx="1669">
                  <c:v>486</c:v>
                </c:pt>
                <c:pt idx="1670">
                  <c:v>485</c:v>
                </c:pt>
                <c:pt idx="1671">
                  <c:v>484</c:v>
                </c:pt>
                <c:pt idx="1672">
                  <c:v>483</c:v>
                </c:pt>
                <c:pt idx="1673">
                  <c:v>481</c:v>
                </c:pt>
                <c:pt idx="1674">
                  <c:v>481</c:v>
                </c:pt>
                <c:pt idx="1675">
                  <c:v>479</c:v>
                </c:pt>
                <c:pt idx="1676">
                  <c:v>477</c:v>
                </c:pt>
                <c:pt idx="1677">
                  <c:v>475</c:v>
                </c:pt>
                <c:pt idx="1678">
                  <c:v>474</c:v>
                </c:pt>
                <c:pt idx="1679">
                  <c:v>472</c:v>
                </c:pt>
                <c:pt idx="1680">
                  <c:v>470</c:v>
                </c:pt>
                <c:pt idx="1681">
                  <c:v>469</c:v>
                </c:pt>
                <c:pt idx="1682">
                  <c:v>470</c:v>
                </c:pt>
                <c:pt idx="1683">
                  <c:v>470</c:v>
                </c:pt>
                <c:pt idx="1684">
                  <c:v>471</c:v>
                </c:pt>
                <c:pt idx="1685">
                  <c:v>470</c:v>
                </c:pt>
                <c:pt idx="1686">
                  <c:v>469</c:v>
                </c:pt>
                <c:pt idx="1687">
                  <c:v>469</c:v>
                </c:pt>
                <c:pt idx="1688">
                  <c:v>469</c:v>
                </c:pt>
                <c:pt idx="1689">
                  <c:v>470</c:v>
                </c:pt>
                <c:pt idx="1690">
                  <c:v>471</c:v>
                </c:pt>
                <c:pt idx="1691">
                  <c:v>469</c:v>
                </c:pt>
                <c:pt idx="1692">
                  <c:v>470</c:v>
                </c:pt>
                <c:pt idx="1693">
                  <c:v>472</c:v>
                </c:pt>
                <c:pt idx="1694">
                  <c:v>473</c:v>
                </c:pt>
                <c:pt idx="1695">
                  <c:v>473</c:v>
                </c:pt>
                <c:pt idx="1696">
                  <c:v>472</c:v>
                </c:pt>
                <c:pt idx="1697">
                  <c:v>473</c:v>
                </c:pt>
                <c:pt idx="1698">
                  <c:v>474</c:v>
                </c:pt>
                <c:pt idx="1699">
                  <c:v>471</c:v>
                </c:pt>
                <c:pt idx="1700">
                  <c:v>474</c:v>
                </c:pt>
                <c:pt idx="1701">
                  <c:v>473</c:v>
                </c:pt>
                <c:pt idx="1702">
                  <c:v>475</c:v>
                </c:pt>
                <c:pt idx="1703">
                  <c:v>475</c:v>
                </c:pt>
                <c:pt idx="1704">
                  <c:v>476</c:v>
                </c:pt>
                <c:pt idx="1705">
                  <c:v>476</c:v>
                </c:pt>
                <c:pt idx="1706">
                  <c:v>477</c:v>
                </c:pt>
                <c:pt idx="1707">
                  <c:v>476</c:v>
                </c:pt>
                <c:pt idx="1708">
                  <c:v>477</c:v>
                </c:pt>
                <c:pt idx="1709">
                  <c:v>477</c:v>
                </c:pt>
                <c:pt idx="1710">
                  <c:v>477</c:v>
                </c:pt>
                <c:pt idx="1711">
                  <c:v>476</c:v>
                </c:pt>
                <c:pt idx="1712">
                  <c:v>478</c:v>
                </c:pt>
                <c:pt idx="1713">
                  <c:v>479</c:v>
                </c:pt>
                <c:pt idx="1714">
                  <c:v>479</c:v>
                </c:pt>
                <c:pt idx="1715">
                  <c:v>480</c:v>
                </c:pt>
                <c:pt idx="1716">
                  <c:v>479</c:v>
                </c:pt>
                <c:pt idx="1717">
                  <c:v>481</c:v>
                </c:pt>
                <c:pt idx="1718">
                  <c:v>482</c:v>
                </c:pt>
                <c:pt idx="1719">
                  <c:v>481</c:v>
                </c:pt>
                <c:pt idx="1720">
                  <c:v>481</c:v>
                </c:pt>
                <c:pt idx="1721">
                  <c:v>481</c:v>
                </c:pt>
                <c:pt idx="1722">
                  <c:v>481</c:v>
                </c:pt>
                <c:pt idx="1723">
                  <c:v>481</c:v>
                </c:pt>
                <c:pt idx="1724">
                  <c:v>482</c:v>
                </c:pt>
                <c:pt idx="1725">
                  <c:v>480</c:v>
                </c:pt>
                <c:pt idx="1726">
                  <c:v>482</c:v>
                </c:pt>
                <c:pt idx="1727">
                  <c:v>481</c:v>
                </c:pt>
                <c:pt idx="1728">
                  <c:v>482</c:v>
                </c:pt>
                <c:pt idx="1729">
                  <c:v>481</c:v>
                </c:pt>
                <c:pt idx="1730">
                  <c:v>482</c:v>
                </c:pt>
                <c:pt idx="1731">
                  <c:v>483</c:v>
                </c:pt>
                <c:pt idx="1732">
                  <c:v>482</c:v>
                </c:pt>
                <c:pt idx="1733">
                  <c:v>483</c:v>
                </c:pt>
                <c:pt idx="1734">
                  <c:v>483</c:v>
                </c:pt>
                <c:pt idx="1735">
                  <c:v>485</c:v>
                </c:pt>
                <c:pt idx="1736">
                  <c:v>483</c:v>
                </c:pt>
                <c:pt idx="1737">
                  <c:v>483</c:v>
                </c:pt>
                <c:pt idx="1738">
                  <c:v>484</c:v>
                </c:pt>
                <c:pt idx="1739">
                  <c:v>484</c:v>
                </c:pt>
                <c:pt idx="1740">
                  <c:v>485</c:v>
                </c:pt>
                <c:pt idx="1741">
                  <c:v>484</c:v>
                </c:pt>
                <c:pt idx="1742">
                  <c:v>484</c:v>
                </c:pt>
                <c:pt idx="1743">
                  <c:v>485</c:v>
                </c:pt>
                <c:pt idx="1744">
                  <c:v>483</c:v>
                </c:pt>
                <c:pt idx="1745">
                  <c:v>485</c:v>
                </c:pt>
                <c:pt idx="1746">
                  <c:v>484</c:v>
                </c:pt>
                <c:pt idx="1747">
                  <c:v>485</c:v>
                </c:pt>
                <c:pt idx="1748">
                  <c:v>485</c:v>
                </c:pt>
                <c:pt idx="1749">
                  <c:v>484</c:v>
                </c:pt>
                <c:pt idx="1750">
                  <c:v>482</c:v>
                </c:pt>
                <c:pt idx="1751">
                  <c:v>483</c:v>
                </c:pt>
                <c:pt idx="1752">
                  <c:v>483</c:v>
                </c:pt>
                <c:pt idx="1753">
                  <c:v>484</c:v>
                </c:pt>
                <c:pt idx="1754">
                  <c:v>483</c:v>
                </c:pt>
                <c:pt idx="1755">
                  <c:v>484</c:v>
                </c:pt>
                <c:pt idx="1756">
                  <c:v>485</c:v>
                </c:pt>
                <c:pt idx="1757">
                  <c:v>485</c:v>
                </c:pt>
                <c:pt idx="1758">
                  <c:v>483</c:v>
                </c:pt>
                <c:pt idx="1759">
                  <c:v>486</c:v>
                </c:pt>
                <c:pt idx="1760">
                  <c:v>485</c:v>
                </c:pt>
                <c:pt idx="1761">
                  <c:v>487</c:v>
                </c:pt>
                <c:pt idx="1762">
                  <c:v>485</c:v>
                </c:pt>
                <c:pt idx="1763">
                  <c:v>487</c:v>
                </c:pt>
                <c:pt idx="1764">
                  <c:v>487</c:v>
                </c:pt>
                <c:pt idx="1765">
                  <c:v>486</c:v>
                </c:pt>
                <c:pt idx="1766">
                  <c:v>487</c:v>
                </c:pt>
                <c:pt idx="1767">
                  <c:v>487</c:v>
                </c:pt>
                <c:pt idx="1768">
                  <c:v>486</c:v>
                </c:pt>
                <c:pt idx="1769">
                  <c:v>485</c:v>
                </c:pt>
                <c:pt idx="1770">
                  <c:v>487</c:v>
                </c:pt>
                <c:pt idx="1771">
                  <c:v>487</c:v>
                </c:pt>
                <c:pt idx="1772">
                  <c:v>486</c:v>
                </c:pt>
                <c:pt idx="1773">
                  <c:v>487</c:v>
                </c:pt>
                <c:pt idx="1774">
                  <c:v>487</c:v>
                </c:pt>
                <c:pt idx="1775">
                  <c:v>485</c:v>
                </c:pt>
                <c:pt idx="1776">
                  <c:v>486</c:v>
                </c:pt>
                <c:pt idx="1777">
                  <c:v>485</c:v>
                </c:pt>
                <c:pt idx="1778">
                  <c:v>485</c:v>
                </c:pt>
                <c:pt idx="1779">
                  <c:v>484</c:v>
                </c:pt>
                <c:pt idx="1780">
                  <c:v>484</c:v>
                </c:pt>
                <c:pt idx="1781">
                  <c:v>484</c:v>
                </c:pt>
                <c:pt idx="1782">
                  <c:v>484</c:v>
                </c:pt>
                <c:pt idx="1783">
                  <c:v>485</c:v>
                </c:pt>
                <c:pt idx="1784">
                  <c:v>484</c:v>
                </c:pt>
                <c:pt idx="1785">
                  <c:v>484</c:v>
                </c:pt>
                <c:pt idx="1786">
                  <c:v>485</c:v>
                </c:pt>
                <c:pt idx="1787">
                  <c:v>484</c:v>
                </c:pt>
                <c:pt idx="1788">
                  <c:v>484</c:v>
                </c:pt>
                <c:pt idx="1789">
                  <c:v>483</c:v>
                </c:pt>
                <c:pt idx="1790">
                  <c:v>484</c:v>
                </c:pt>
                <c:pt idx="1791">
                  <c:v>484</c:v>
                </c:pt>
                <c:pt idx="1792">
                  <c:v>484</c:v>
                </c:pt>
                <c:pt idx="1793">
                  <c:v>485</c:v>
                </c:pt>
                <c:pt idx="1794">
                  <c:v>486</c:v>
                </c:pt>
                <c:pt idx="1795">
                  <c:v>487</c:v>
                </c:pt>
                <c:pt idx="1796">
                  <c:v>488</c:v>
                </c:pt>
                <c:pt idx="1797">
                  <c:v>487</c:v>
                </c:pt>
                <c:pt idx="1798">
                  <c:v>490</c:v>
                </c:pt>
                <c:pt idx="1799">
                  <c:v>491</c:v>
                </c:pt>
                <c:pt idx="1800">
                  <c:v>491</c:v>
                </c:pt>
                <c:pt idx="1801">
                  <c:v>490</c:v>
                </c:pt>
                <c:pt idx="1802">
                  <c:v>491</c:v>
                </c:pt>
                <c:pt idx="1803">
                  <c:v>489</c:v>
                </c:pt>
                <c:pt idx="1804">
                  <c:v>491</c:v>
                </c:pt>
                <c:pt idx="1805">
                  <c:v>491</c:v>
                </c:pt>
                <c:pt idx="1806">
                  <c:v>494</c:v>
                </c:pt>
                <c:pt idx="1807">
                  <c:v>498</c:v>
                </c:pt>
                <c:pt idx="1808">
                  <c:v>499</c:v>
                </c:pt>
                <c:pt idx="1809">
                  <c:v>500</c:v>
                </c:pt>
                <c:pt idx="1810">
                  <c:v>501</c:v>
                </c:pt>
                <c:pt idx="1811">
                  <c:v>504</c:v>
                </c:pt>
                <c:pt idx="1812">
                  <c:v>506</c:v>
                </c:pt>
                <c:pt idx="1813">
                  <c:v>507</c:v>
                </c:pt>
                <c:pt idx="1814">
                  <c:v>509</c:v>
                </c:pt>
                <c:pt idx="1815">
                  <c:v>510</c:v>
                </c:pt>
                <c:pt idx="1816">
                  <c:v>511</c:v>
                </c:pt>
                <c:pt idx="1817">
                  <c:v>511</c:v>
                </c:pt>
                <c:pt idx="1818">
                  <c:v>512</c:v>
                </c:pt>
                <c:pt idx="1819">
                  <c:v>514</c:v>
                </c:pt>
                <c:pt idx="1820">
                  <c:v>514</c:v>
                </c:pt>
                <c:pt idx="1821">
                  <c:v>516</c:v>
                </c:pt>
                <c:pt idx="1822">
                  <c:v>517</c:v>
                </c:pt>
                <c:pt idx="1823">
                  <c:v>518</c:v>
                </c:pt>
                <c:pt idx="1824">
                  <c:v>517</c:v>
                </c:pt>
                <c:pt idx="1825">
                  <c:v>516</c:v>
                </c:pt>
                <c:pt idx="1826">
                  <c:v>517</c:v>
                </c:pt>
                <c:pt idx="1827">
                  <c:v>518</c:v>
                </c:pt>
                <c:pt idx="1828">
                  <c:v>518</c:v>
                </c:pt>
                <c:pt idx="1829">
                  <c:v>518</c:v>
                </c:pt>
                <c:pt idx="1830">
                  <c:v>520</c:v>
                </c:pt>
                <c:pt idx="1831">
                  <c:v>519</c:v>
                </c:pt>
                <c:pt idx="1832">
                  <c:v>519</c:v>
                </c:pt>
                <c:pt idx="1833">
                  <c:v>519</c:v>
                </c:pt>
                <c:pt idx="1834">
                  <c:v>519</c:v>
                </c:pt>
                <c:pt idx="1835">
                  <c:v>519</c:v>
                </c:pt>
                <c:pt idx="1836">
                  <c:v>519</c:v>
                </c:pt>
                <c:pt idx="1837">
                  <c:v>519</c:v>
                </c:pt>
                <c:pt idx="1838">
                  <c:v>519</c:v>
                </c:pt>
                <c:pt idx="1839">
                  <c:v>519</c:v>
                </c:pt>
                <c:pt idx="1840">
                  <c:v>520</c:v>
                </c:pt>
                <c:pt idx="1841">
                  <c:v>518</c:v>
                </c:pt>
                <c:pt idx="1842">
                  <c:v>518</c:v>
                </c:pt>
                <c:pt idx="1843">
                  <c:v>520</c:v>
                </c:pt>
                <c:pt idx="1844">
                  <c:v>519</c:v>
                </c:pt>
                <c:pt idx="1845">
                  <c:v>519</c:v>
                </c:pt>
                <c:pt idx="1846">
                  <c:v>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10-4770-96CF-BC2759CA770C}"/>
            </c:ext>
          </c:extLst>
        </c:ser>
        <c:ser>
          <c:idx val="3"/>
          <c:order val="3"/>
          <c:tx>
            <c:strRef>
              <c:f>'mix3'!$H$1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'mix3'!$H$2:$H$1848</c:f>
              <c:numCache>
                <c:formatCode>General</c:formatCode>
                <c:ptCount val="1847"/>
                <c:pt idx="0">
                  <c:v>618</c:v>
                </c:pt>
                <c:pt idx="1">
                  <c:v>617</c:v>
                </c:pt>
                <c:pt idx="2">
                  <c:v>618</c:v>
                </c:pt>
                <c:pt idx="3">
                  <c:v>620</c:v>
                </c:pt>
                <c:pt idx="4">
                  <c:v>622</c:v>
                </c:pt>
                <c:pt idx="5">
                  <c:v>618</c:v>
                </c:pt>
                <c:pt idx="6">
                  <c:v>617</c:v>
                </c:pt>
                <c:pt idx="7">
                  <c:v>618</c:v>
                </c:pt>
                <c:pt idx="8">
                  <c:v>620</c:v>
                </c:pt>
                <c:pt idx="9">
                  <c:v>622</c:v>
                </c:pt>
                <c:pt idx="10">
                  <c:v>652</c:v>
                </c:pt>
                <c:pt idx="11">
                  <c:v>652</c:v>
                </c:pt>
                <c:pt idx="12">
                  <c:v>651</c:v>
                </c:pt>
                <c:pt idx="13">
                  <c:v>653</c:v>
                </c:pt>
                <c:pt idx="14">
                  <c:v>652</c:v>
                </c:pt>
                <c:pt idx="15">
                  <c:v>652</c:v>
                </c:pt>
                <c:pt idx="16">
                  <c:v>653</c:v>
                </c:pt>
                <c:pt idx="17">
                  <c:v>652</c:v>
                </c:pt>
                <c:pt idx="18">
                  <c:v>650</c:v>
                </c:pt>
                <c:pt idx="19">
                  <c:v>650</c:v>
                </c:pt>
                <c:pt idx="20">
                  <c:v>651</c:v>
                </c:pt>
                <c:pt idx="21">
                  <c:v>649</c:v>
                </c:pt>
                <c:pt idx="22">
                  <c:v>648</c:v>
                </c:pt>
                <c:pt idx="23">
                  <c:v>649</c:v>
                </c:pt>
                <c:pt idx="24">
                  <c:v>649</c:v>
                </c:pt>
                <c:pt idx="25">
                  <c:v>646</c:v>
                </c:pt>
                <c:pt idx="26">
                  <c:v>646</c:v>
                </c:pt>
                <c:pt idx="27">
                  <c:v>644</c:v>
                </c:pt>
                <c:pt idx="28">
                  <c:v>645</c:v>
                </c:pt>
                <c:pt idx="29">
                  <c:v>644</c:v>
                </c:pt>
                <c:pt idx="30">
                  <c:v>641</c:v>
                </c:pt>
                <c:pt idx="31">
                  <c:v>641</c:v>
                </c:pt>
                <c:pt idx="32">
                  <c:v>639</c:v>
                </c:pt>
                <c:pt idx="33">
                  <c:v>639</c:v>
                </c:pt>
                <c:pt idx="34">
                  <c:v>635</c:v>
                </c:pt>
                <c:pt idx="35">
                  <c:v>635</c:v>
                </c:pt>
                <c:pt idx="36">
                  <c:v>637</c:v>
                </c:pt>
                <c:pt idx="37">
                  <c:v>635</c:v>
                </c:pt>
                <c:pt idx="38">
                  <c:v>634</c:v>
                </c:pt>
                <c:pt idx="39">
                  <c:v>636</c:v>
                </c:pt>
                <c:pt idx="40">
                  <c:v>636</c:v>
                </c:pt>
                <c:pt idx="41">
                  <c:v>635</c:v>
                </c:pt>
                <c:pt idx="42">
                  <c:v>634</c:v>
                </c:pt>
                <c:pt idx="43">
                  <c:v>634</c:v>
                </c:pt>
                <c:pt idx="44">
                  <c:v>635</c:v>
                </c:pt>
                <c:pt idx="45">
                  <c:v>633</c:v>
                </c:pt>
                <c:pt idx="46">
                  <c:v>632</c:v>
                </c:pt>
                <c:pt idx="47">
                  <c:v>633</c:v>
                </c:pt>
                <c:pt idx="48">
                  <c:v>633</c:v>
                </c:pt>
                <c:pt idx="49">
                  <c:v>632</c:v>
                </c:pt>
                <c:pt idx="50">
                  <c:v>629</c:v>
                </c:pt>
                <c:pt idx="51">
                  <c:v>631</c:v>
                </c:pt>
                <c:pt idx="52">
                  <c:v>630</c:v>
                </c:pt>
                <c:pt idx="53">
                  <c:v>630</c:v>
                </c:pt>
                <c:pt idx="54">
                  <c:v>630</c:v>
                </c:pt>
                <c:pt idx="55">
                  <c:v>629</c:v>
                </c:pt>
                <c:pt idx="56">
                  <c:v>631</c:v>
                </c:pt>
                <c:pt idx="57">
                  <c:v>630</c:v>
                </c:pt>
                <c:pt idx="58">
                  <c:v>629</c:v>
                </c:pt>
                <c:pt idx="59">
                  <c:v>632</c:v>
                </c:pt>
                <c:pt idx="60">
                  <c:v>631</c:v>
                </c:pt>
                <c:pt idx="61">
                  <c:v>629</c:v>
                </c:pt>
                <c:pt idx="62">
                  <c:v>631</c:v>
                </c:pt>
                <c:pt idx="63">
                  <c:v>630</c:v>
                </c:pt>
                <c:pt idx="64">
                  <c:v>632</c:v>
                </c:pt>
                <c:pt idx="65">
                  <c:v>631</c:v>
                </c:pt>
                <c:pt idx="66">
                  <c:v>631</c:v>
                </c:pt>
                <c:pt idx="67">
                  <c:v>632</c:v>
                </c:pt>
                <c:pt idx="68">
                  <c:v>627</c:v>
                </c:pt>
                <c:pt idx="69">
                  <c:v>614</c:v>
                </c:pt>
                <c:pt idx="70">
                  <c:v>598</c:v>
                </c:pt>
                <c:pt idx="71">
                  <c:v>568</c:v>
                </c:pt>
                <c:pt idx="72">
                  <c:v>539</c:v>
                </c:pt>
                <c:pt idx="73">
                  <c:v>504</c:v>
                </c:pt>
                <c:pt idx="74">
                  <c:v>477</c:v>
                </c:pt>
                <c:pt idx="75">
                  <c:v>457</c:v>
                </c:pt>
                <c:pt idx="76">
                  <c:v>436</c:v>
                </c:pt>
                <c:pt idx="77">
                  <c:v>423</c:v>
                </c:pt>
                <c:pt idx="78">
                  <c:v>417</c:v>
                </c:pt>
                <c:pt idx="79">
                  <c:v>410</c:v>
                </c:pt>
                <c:pt idx="80">
                  <c:v>410</c:v>
                </c:pt>
                <c:pt idx="81">
                  <c:v>390</c:v>
                </c:pt>
                <c:pt idx="82">
                  <c:v>406</c:v>
                </c:pt>
                <c:pt idx="83">
                  <c:v>402</c:v>
                </c:pt>
                <c:pt idx="84">
                  <c:v>401</c:v>
                </c:pt>
                <c:pt idx="85">
                  <c:v>389</c:v>
                </c:pt>
                <c:pt idx="86">
                  <c:v>397</c:v>
                </c:pt>
                <c:pt idx="87">
                  <c:v>400</c:v>
                </c:pt>
                <c:pt idx="88">
                  <c:v>397</c:v>
                </c:pt>
                <c:pt idx="89">
                  <c:v>405</c:v>
                </c:pt>
                <c:pt idx="90">
                  <c:v>396</c:v>
                </c:pt>
                <c:pt idx="91">
                  <c:v>397</c:v>
                </c:pt>
                <c:pt idx="92">
                  <c:v>397</c:v>
                </c:pt>
                <c:pt idx="93">
                  <c:v>396</c:v>
                </c:pt>
                <c:pt idx="94">
                  <c:v>390</c:v>
                </c:pt>
                <c:pt idx="95">
                  <c:v>400</c:v>
                </c:pt>
                <c:pt idx="96">
                  <c:v>383</c:v>
                </c:pt>
                <c:pt idx="97">
                  <c:v>384</c:v>
                </c:pt>
                <c:pt idx="98">
                  <c:v>394</c:v>
                </c:pt>
                <c:pt idx="99">
                  <c:v>396</c:v>
                </c:pt>
                <c:pt idx="100">
                  <c:v>387</c:v>
                </c:pt>
                <c:pt idx="101">
                  <c:v>396</c:v>
                </c:pt>
                <c:pt idx="102">
                  <c:v>397</c:v>
                </c:pt>
                <c:pt idx="103">
                  <c:v>396</c:v>
                </c:pt>
                <c:pt idx="104">
                  <c:v>400</c:v>
                </c:pt>
                <c:pt idx="105">
                  <c:v>388</c:v>
                </c:pt>
                <c:pt idx="106">
                  <c:v>397</c:v>
                </c:pt>
                <c:pt idx="107">
                  <c:v>397</c:v>
                </c:pt>
                <c:pt idx="108">
                  <c:v>401</c:v>
                </c:pt>
                <c:pt idx="109">
                  <c:v>389</c:v>
                </c:pt>
                <c:pt idx="110">
                  <c:v>397</c:v>
                </c:pt>
                <c:pt idx="111">
                  <c:v>397</c:v>
                </c:pt>
                <c:pt idx="112">
                  <c:v>398</c:v>
                </c:pt>
                <c:pt idx="113">
                  <c:v>399</c:v>
                </c:pt>
                <c:pt idx="114">
                  <c:v>409</c:v>
                </c:pt>
                <c:pt idx="115">
                  <c:v>408</c:v>
                </c:pt>
                <c:pt idx="116">
                  <c:v>402</c:v>
                </c:pt>
                <c:pt idx="117">
                  <c:v>409</c:v>
                </c:pt>
                <c:pt idx="118">
                  <c:v>407</c:v>
                </c:pt>
                <c:pt idx="119">
                  <c:v>406</c:v>
                </c:pt>
                <c:pt idx="120">
                  <c:v>407</c:v>
                </c:pt>
                <c:pt idx="121">
                  <c:v>401</c:v>
                </c:pt>
                <c:pt idx="122">
                  <c:v>406</c:v>
                </c:pt>
                <c:pt idx="123">
                  <c:v>411</c:v>
                </c:pt>
                <c:pt idx="124">
                  <c:v>416</c:v>
                </c:pt>
                <c:pt idx="125">
                  <c:v>412</c:v>
                </c:pt>
                <c:pt idx="126">
                  <c:v>414</c:v>
                </c:pt>
                <c:pt idx="127">
                  <c:v>405</c:v>
                </c:pt>
                <c:pt idx="128">
                  <c:v>413</c:v>
                </c:pt>
                <c:pt idx="129">
                  <c:v>402</c:v>
                </c:pt>
                <c:pt idx="130">
                  <c:v>415</c:v>
                </c:pt>
                <c:pt idx="131">
                  <c:v>414</c:v>
                </c:pt>
                <c:pt idx="132">
                  <c:v>411</c:v>
                </c:pt>
                <c:pt idx="133">
                  <c:v>409</c:v>
                </c:pt>
                <c:pt idx="134">
                  <c:v>408</c:v>
                </c:pt>
                <c:pt idx="135">
                  <c:v>409</c:v>
                </c:pt>
                <c:pt idx="136">
                  <c:v>396</c:v>
                </c:pt>
                <c:pt idx="137">
                  <c:v>415</c:v>
                </c:pt>
                <c:pt idx="138">
                  <c:v>411</c:v>
                </c:pt>
                <c:pt idx="139">
                  <c:v>407</c:v>
                </c:pt>
                <c:pt idx="140">
                  <c:v>400</c:v>
                </c:pt>
                <c:pt idx="141">
                  <c:v>399</c:v>
                </c:pt>
                <c:pt idx="142">
                  <c:v>409</c:v>
                </c:pt>
                <c:pt idx="143">
                  <c:v>409</c:v>
                </c:pt>
                <c:pt idx="144">
                  <c:v>402</c:v>
                </c:pt>
                <c:pt idx="145">
                  <c:v>405</c:v>
                </c:pt>
                <c:pt idx="146">
                  <c:v>408</c:v>
                </c:pt>
                <c:pt idx="147">
                  <c:v>399</c:v>
                </c:pt>
                <c:pt idx="148">
                  <c:v>393</c:v>
                </c:pt>
                <c:pt idx="149">
                  <c:v>417</c:v>
                </c:pt>
                <c:pt idx="150">
                  <c:v>408</c:v>
                </c:pt>
                <c:pt idx="151">
                  <c:v>417</c:v>
                </c:pt>
                <c:pt idx="152">
                  <c:v>415</c:v>
                </c:pt>
                <c:pt idx="153">
                  <c:v>408</c:v>
                </c:pt>
                <c:pt idx="154">
                  <c:v>411</c:v>
                </c:pt>
                <c:pt idx="155">
                  <c:v>401</c:v>
                </c:pt>
                <c:pt idx="156">
                  <c:v>401</c:v>
                </c:pt>
                <c:pt idx="157">
                  <c:v>411</c:v>
                </c:pt>
                <c:pt idx="158">
                  <c:v>413</c:v>
                </c:pt>
                <c:pt idx="159">
                  <c:v>419</c:v>
                </c:pt>
                <c:pt idx="160">
                  <c:v>407</c:v>
                </c:pt>
                <c:pt idx="161">
                  <c:v>407</c:v>
                </c:pt>
                <c:pt idx="162">
                  <c:v>414</c:v>
                </c:pt>
                <c:pt idx="163">
                  <c:v>419</c:v>
                </c:pt>
                <c:pt idx="164">
                  <c:v>405</c:v>
                </c:pt>
                <c:pt idx="165">
                  <c:v>418</c:v>
                </c:pt>
                <c:pt idx="166">
                  <c:v>417</c:v>
                </c:pt>
                <c:pt idx="167">
                  <c:v>416</c:v>
                </c:pt>
                <c:pt idx="168">
                  <c:v>416</c:v>
                </c:pt>
                <c:pt idx="169">
                  <c:v>416</c:v>
                </c:pt>
                <c:pt idx="170">
                  <c:v>420</c:v>
                </c:pt>
                <c:pt idx="171">
                  <c:v>421</c:v>
                </c:pt>
                <c:pt idx="172">
                  <c:v>418</c:v>
                </c:pt>
                <c:pt idx="173">
                  <c:v>427</c:v>
                </c:pt>
                <c:pt idx="174">
                  <c:v>423</c:v>
                </c:pt>
                <c:pt idx="175">
                  <c:v>423</c:v>
                </c:pt>
                <c:pt idx="176">
                  <c:v>425</c:v>
                </c:pt>
                <c:pt idx="177">
                  <c:v>424</c:v>
                </c:pt>
                <c:pt idx="178">
                  <c:v>425</c:v>
                </c:pt>
                <c:pt idx="179">
                  <c:v>427</c:v>
                </c:pt>
                <c:pt idx="180">
                  <c:v>435</c:v>
                </c:pt>
                <c:pt idx="181">
                  <c:v>428</c:v>
                </c:pt>
                <c:pt idx="182">
                  <c:v>428</c:v>
                </c:pt>
                <c:pt idx="183">
                  <c:v>433</c:v>
                </c:pt>
                <c:pt idx="184">
                  <c:v>423</c:v>
                </c:pt>
                <c:pt idx="185">
                  <c:v>429</c:v>
                </c:pt>
                <c:pt idx="186">
                  <c:v>433</c:v>
                </c:pt>
                <c:pt idx="187">
                  <c:v>428</c:v>
                </c:pt>
                <c:pt idx="188">
                  <c:v>431</c:v>
                </c:pt>
                <c:pt idx="189">
                  <c:v>426</c:v>
                </c:pt>
                <c:pt idx="190">
                  <c:v>431</c:v>
                </c:pt>
                <c:pt idx="191">
                  <c:v>430</c:v>
                </c:pt>
                <c:pt idx="192">
                  <c:v>430</c:v>
                </c:pt>
                <c:pt idx="193">
                  <c:v>429</c:v>
                </c:pt>
                <c:pt idx="194">
                  <c:v>436</c:v>
                </c:pt>
                <c:pt idx="195">
                  <c:v>424</c:v>
                </c:pt>
                <c:pt idx="196">
                  <c:v>437</c:v>
                </c:pt>
                <c:pt idx="197">
                  <c:v>434</c:v>
                </c:pt>
                <c:pt idx="198">
                  <c:v>435</c:v>
                </c:pt>
                <c:pt idx="199">
                  <c:v>429</c:v>
                </c:pt>
                <c:pt idx="200">
                  <c:v>442</c:v>
                </c:pt>
                <c:pt idx="201">
                  <c:v>447</c:v>
                </c:pt>
                <c:pt idx="202">
                  <c:v>458</c:v>
                </c:pt>
                <c:pt idx="203">
                  <c:v>467</c:v>
                </c:pt>
                <c:pt idx="204">
                  <c:v>479</c:v>
                </c:pt>
                <c:pt idx="205">
                  <c:v>493</c:v>
                </c:pt>
                <c:pt idx="206">
                  <c:v>502</c:v>
                </c:pt>
                <c:pt idx="207">
                  <c:v>524</c:v>
                </c:pt>
                <c:pt idx="208">
                  <c:v>541</c:v>
                </c:pt>
                <c:pt idx="209">
                  <c:v>560</c:v>
                </c:pt>
                <c:pt idx="210">
                  <c:v>579</c:v>
                </c:pt>
                <c:pt idx="211">
                  <c:v>585</c:v>
                </c:pt>
                <c:pt idx="212">
                  <c:v>600</c:v>
                </c:pt>
                <c:pt idx="213">
                  <c:v>611</c:v>
                </c:pt>
                <c:pt idx="214">
                  <c:v>617</c:v>
                </c:pt>
                <c:pt idx="215">
                  <c:v>620</c:v>
                </c:pt>
                <c:pt idx="216">
                  <c:v>625</c:v>
                </c:pt>
                <c:pt idx="217">
                  <c:v>628</c:v>
                </c:pt>
                <c:pt idx="218">
                  <c:v>632</c:v>
                </c:pt>
                <c:pt idx="219">
                  <c:v>633</c:v>
                </c:pt>
                <c:pt idx="220">
                  <c:v>635</c:v>
                </c:pt>
                <c:pt idx="221">
                  <c:v>639</c:v>
                </c:pt>
                <c:pt idx="222">
                  <c:v>642</c:v>
                </c:pt>
                <c:pt idx="223">
                  <c:v>641</c:v>
                </c:pt>
                <c:pt idx="224">
                  <c:v>641</c:v>
                </c:pt>
                <c:pt idx="225">
                  <c:v>647</c:v>
                </c:pt>
                <c:pt idx="226">
                  <c:v>648</c:v>
                </c:pt>
                <c:pt idx="227">
                  <c:v>647</c:v>
                </c:pt>
                <c:pt idx="228">
                  <c:v>650</c:v>
                </c:pt>
                <c:pt idx="229">
                  <c:v>652</c:v>
                </c:pt>
                <c:pt idx="230">
                  <c:v>652</c:v>
                </c:pt>
                <c:pt idx="231">
                  <c:v>650</c:v>
                </c:pt>
                <c:pt idx="232">
                  <c:v>648</c:v>
                </c:pt>
                <c:pt idx="233">
                  <c:v>650</c:v>
                </c:pt>
                <c:pt idx="234">
                  <c:v>647</c:v>
                </c:pt>
                <c:pt idx="235">
                  <c:v>652</c:v>
                </c:pt>
                <c:pt idx="236">
                  <c:v>651</c:v>
                </c:pt>
                <c:pt idx="237">
                  <c:v>651</c:v>
                </c:pt>
                <c:pt idx="238">
                  <c:v>652</c:v>
                </c:pt>
                <c:pt idx="239">
                  <c:v>650</c:v>
                </c:pt>
                <c:pt idx="240">
                  <c:v>649</c:v>
                </c:pt>
                <c:pt idx="241">
                  <c:v>650</c:v>
                </c:pt>
                <c:pt idx="242">
                  <c:v>649</c:v>
                </c:pt>
                <c:pt idx="243">
                  <c:v>649</c:v>
                </c:pt>
                <c:pt idx="244">
                  <c:v>649</c:v>
                </c:pt>
                <c:pt idx="245">
                  <c:v>652</c:v>
                </c:pt>
                <c:pt idx="246">
                  <c:v>651</c:v>
                </c:pt>
                <c:pt idx="247">
                  <c:v>651</c:v>
                </c:pt>
                <c:pt idx="248">
                  <c:v>651</c:v>
                </c:pt>
                <c:pt idx="249">
                  <c:v>652</c:v>
                </c:pt>
                <c:pt idx="250">
                  <c:v>647</c:v>
                </c:pt>
                <c:pt idx="251">
                  <c:v>651</c:v>
                </c:pt>
                <c:pt idx="252">
                  <c:v>649</c:v>
                </c:pt>
                <c:pt idx="253">
                  <c:v>650</c:v>
                </c:pt>
                <c:pt idx="254">
                  <c:v>648</c:v>
                </c:pt>
                <c:pt idx="255">
                  <c:v>649</c:v>
                </c:pt>
                <c:pt idx="256">
                  <c:v>651</c:v>
                </c:pt>
                <c:pt idx="257">
                  <c:v>652</c:v>
                </c:pt>
                <c:pt idx="258">
                  <c:v>651</c:v>
                </c:pt>
                <c:pt idx="259">
                  <c:v>651</c:v>
                </c:pt>
                <c:pt idx="260">
                  <c:v>651</c:v>
                </c:pt>
                <c:pt idx="261">
                  <c:v>651</c:v>
                </c:pt>
                <c:pt idx="262">
                  <c:v>646</c:v>
                </c:pt>
                <c:pt idx="263">
                  <c:v>649</c:v>
                </c:pt>
                <c:pt idx="264">
                  <c:v>651</c:v>
                </c:pt>
                <c:pt idx="265">
                  <c:v>651</c:v>
                </c:pt>
                <c:pt idx="266">
                  <c:v>647</c:v>
                </c:pt>
                <c:pt idx="267">
                  <c:v>650</c:v>
                </c:pt>
                <c:pt idx="268">
                  <c:v>649</c:v>
                </c:pt>
                <c:pt idx="269">
                  <c:v>650</c:v>
                </c:pt>
                <c:pt idx="270">
                  <c:v>648</c:v>
                </c:pt>
                <c:pt idx="271">
                  <c:v>649</c:v>
                </c:pt>
                <c:pt idx="272">
                  <c:v>651</c:v>
                </c:pt>
                <c:pt idx="273">
                  <c:v>648</c:v>
                </c:pt>
                <c:pt idx="274">
                  <c:v>647</c:v>
                </c:pt>
                <c:pt idx="275">
                  <c:v>648</c:v>
                </c:pt>
                <c:pt idx="276">
                  <c:v>649</c:v>
                </c:pt>
                <c:pt idx="277">
                  <c:v>649</c:v>
                </c:pt>
                <c:pt idx="278">
                  <c:v>650</c:v>
                </c:pt>
                <c:pt idx="279">
                  <c:v>649</c:v>
                </c:pt>
                <c:pt idx="280">
                  <c:v>650</c:v>
                </c:pt>
                <c:pt idx="281">
                  <c:v>649</c:v>
                </c:pt>
                <c:pt idx="282">
                  <c:v>648</c:v>
                </c:pt>
                <c:pt idx="283">
                  <c:v>649</c:v>
                </c:pt>
                <c:pt idx="284">
                  <c:v>650</c:v>
                </c:pt>
                <c:pt idx="285">
                  <c:v>649</c:v>
                </c:pt>
                <c:pt idx="286">
                  <c:v>648</c:v>
                </c:pt>
                <c:pt idx="287">
                  <c:v>648</c:v>
                </c:pt>
                <c:pt idx="288">
                  <c:v>647</c:v>
                </c:pt>
                <c:pt idx="289">
                  <c:v>651</c:v>
                </c:pt>
                <c:pt idx="290">
                  <c:v>649</c:v>
                </c:pt>
                <c:pt idx="291">
                  <c:v>649</c:v>
                </c:pt>
                <c:pt idx="292">
                  <c:v>650</c:v>
                </c:pt>
                <c:pt idx="293">
                  <c:v>649</c:v>
                </c:pt>
                <c:pt idx="294">
                  <c:v>647</c:v>
                </c:pt>
                <c:pt idx="295">
                  <c:v>648</c:v>
                </c:pt>
                <c:pt idx="296">
                  <c:v>649</c:v>
                </c:pt>
                <c:pt idx="297">
                  <c:v>649</c:v>
                </c:pt>
                <c:pt idx="298">
                  <c:v>646</c:v>
                </c:pt>
                <c:pt idx="299">
                  <c:v>649</c:v>
                </c:pt>
                <c:pt idx="300">
                  <c:v>650</c:v>
                </c:pt>
                <c:pt idx="301">
                  <c:v>648</c:v>
                </c:pt>
                <c:pt idx="302">
                  <c:v>648</c:v>
                </c:pt>
                <c:pt idx="303">
                  <c:v>648</c:v>
                </c:pt>
                <c:pt idx="304">
                  <c:v>648</c:v>
                </c:pt>
                <c:pt idx="305">
                  <c:v>647</c:v>
                </c:pt>
                <c:pt idx="306">
                  <c:v>648</c:v>
                </c:pt>
                <c:pt idx="307">
                  <c:v>648</c:v>
                </c:pt>
                <c:pt idx="308">
                  <c:v>648</c:v>
                </c:pt>
                <c:pt idx="309">
                  <c:v>647</c:v>
                </c:pt>
                <c:pt idx="310">
                  <c:v>647</c:v>
                </c:pt>
                <c:pt idx="311">
                  <c:v>647</c:v>
                </c:pt>
                <c:pt idx="312">
                  <c:v>648</c:v>
                </c:pt>
                <c:pt idx="313">
                  <c:v>646</c:v>
                </c:pt>
                <c:pt idx="314">
                  <c:v>648</c:v>
                </c:pt>
                <c:pt idx="315">
                  <c:v>649</c:v>
                </c:pt>
                <c:pt idx="316">
                  <c:v>648</c:v>
                </c:pt>
                <c:pt idx="317">
                  <c:v>648</c:v>
                </c:pt>
                <c:pt idx="318">
                  <c:v>646</c:v>
                </c:pt>
                <c:pt idx="319">
                  <c:v>647</c:v>
                </c:pt>
                <c:pt idx="320">
                  <c:v>648</c:v>
                </c:pt>
                <c:pt idx="321">
                  <c:v>647</c:v>
                </c:pt>
                <c:pt idx="322">
                  <c:v>649</c:v>
                </c:pt>
                <c:pt idx="323">
                  <c:v>647</c:v>
                </c:pt>
                <c:pt idx="324">
                  <c:v>648</c:v>
                </c:pt>
                <c:pt idx="325">
                  <c:v>646</c:v>
                </c:pt>
                <c:pt idx="326">
                  <c:v>647</c:v>
                </c:pt>
                <c:pt idx="327">
                  <c:v>648</c:v>
                </c:pt>
                <c:pt idx="328">
                  <c:v>648</c:v>
                </c:pt>
                <c:pt idx="329">
                  <c:v>644</c:v>
                </c:pt>
                <c:pt idx="330">
                  <c:v>647</c:v>
                </c:pt>
                <c:pt idx="331">
                  <c:v>647</c:v>
                </c:pt>
                <c:pt idx="332">
                  <c:v>648</c:v>
                </c:pt>
                <c:pt idx="333">
                  <c:v>646</c:v>
                </c:pt>
                <c:pt idx="334">
                  <c:v>645</c:v>
                </c:pt>
                <c:pt idx="335">
                  <c:v>647</c:v>
                </c:pt>
                <c:pt idx="336">
                  <c:v>646</c:v>
                </c:pt>
                <c:pt idx="337">
                  <c:v>646</c:v>
                </c:pt>
                <c:pt idx="338">
                  <c:v>647</c:v>
                </c:pt>
                <c:pt idx="339">
                  <c:v>646</c:v>
                </c:pt>
                <c:pt idx="340">
                  <c:v>647</c:v>
                </c:pt>
                <c:pt idx="341">
                  <c:v>642</c:v>
                </c:pt>
                <c:pt idx="342">
                  <c:v>644</c:v>
                </c:pt>
                <c:pt idx="343">
                  <c:v>646</c:v>
                </c:pt>
                <c:pt idx="344">
                  <c:v>645</c:v>
                </c:pt>
                <c:pt idx="345">
                  <c:v>646</c:v>
                </c:pt>
                <c:pt idx="346">
                  <c:v>644</c:v>
                </c:pt>
                <c:pt idx="347">
                  <c:v>646</c:v>
                </c:pt>
                <c:pt idx="348">
                  <c:v>644</c:v>
                </c:pt>
                <c:pt idx="349">
                  <c:v>643</c:v>
                </c:pt>
                <c:pt idx="350">
                  <c:v>644</c:v>
                </c:pt>
                <c:pt idx="351">
                  <c:v>645</c:v>
                </c:pt>
                <c:pt idx="352">
                  <c:v>644</c:v>
                </c:pt>
                <c:pt idx="353">
                  <c:v>644</c:v>
                </c:pt>
                <c:pt idx="354">
                  <c:v>645</c:v>
                </c:pt>
                <c:pt idx="355">
                  <c:v>646</c:v>
                </c:pt>
                <c:pt idx="356">
                  <c:v>647</c:v>
                </c:pt>
                <c:pt idx="357">
                  <c:v>645</c:v>
                </c:pt>
                <c:pt idx="358">
                  <c:v>646</c:v>
                </c:pt>
                <c:pt idx="359">
                  <c:v>646</c:v>
                </c:pt>
                <c:pt idx="360">
                  <c:v>644</c:v>
                </c:pt>
                <c:pt idx="361">
                  <c:v>638</c:v>
                </c:pt>
                <c:pt idx="362">
                  <c:v>635</c:v>
                </c:pt>
                <c:pt idx="363">
                  <c:v>629</c:v>
                </c:pt>
                <c:pt idx="364">
                  <c:v>620</c:v>
                </c:pt>
                <c:pt idx="365">
                  <c:v>611</c:v>
                </c:pt>
                <c:pt idx="366">
                  <c:v>609</c:v>
                </c:pt>
                <c:pt idx="367">
                  <c:v>607</c:v>
                </c:pt>
                <c:pt idx="368">
                  <c:v>604</c:v>
                </c:pt>
                <c:pt idx="369">
                  <c:v>601</c:v>
                </c:pt>
                <c:pt idx="370">
                  <c:v>601</c:v>
                </c:pt>
                <c:pt idx="371">
                  <c:v>602</c:v>
                </c:pt>
                <c:pt idx="372">
                  <c:v>604</c:v>
                </c:pt>
                <c:pt idx="373">
                  <c:v>601</c:v>
                </c:pt>
                <c:pt idx="374">
                  <c:v>597</c:v>
                </c:pt>
                <c:pt idx="375">
                  <c:v>595</c:v>
                </c:pt>
                <c:pt idx="376">
                  <c:v>594</c:v>
                </c:pt>
                <c:pt idx="377">
                  <c:v>595</c:v>
                </c:pt>
                <c:pt idx="378">
                  <c:v>599</c:v>
                </c:pt>
                <c:pt idx="379">
                  <c:v>602</c:v>
                </c:pt>
                <c:pt idx="380">
                  <c:v>601</c:v>
                </c:pt>
                <c:pt idx="381">
                  <c:v>602</c:v>
                </c:pt>
                <c:pt idx="382">
                  <c:v>603</c:v>
                </c:pt>
                <c:pt idx="383">
                  <c:v>604</c:v>
                </c:pt>
                <c:pt idx="384">
                  <c:v>600</c:v>
                </c:pt>
                <c:pt idx="385">
                  <c:v>599</c:v>
                </c:pt>
                <c:pt idx="386">
                  <c:v>598</c:v>
                </c:pt>
                <c:pt idx="387">
                  <c:v>597</c:v>
                </c:pt>
                <c:pt idx="388">
                  <c:v>596</c:v>
                </c:pt>
                <c:pt idx="389">
                  <c:v>595</c:v>
                </c:pt>
                <c:pt idx="390">
                  <c:v>595</c:v>
                </c:pt>
                <c:pt idx="391">
                  <c:v>597</c:v>
                </c:pt>
                <c:pt idx="392">
                  <c:v>597</c:v>
                </c:pt>
                <c:pt idx="393">
                  <c:v>596</c:v>
                </c:pt>
                <c:pt idx="394">
                  <c:v>599</c:v>
                </c:pt>
                <c:pt idx="395">
                  <c:v>600</c:v>
                </c:pt>
                <c:pt idx="396">
                  <c:v>598</c:v>
                </c:pt>
                <c:pt idx="397">
                  <c:v>597</c:v>
                </c:pt>
                <c:pt idx="398">
                  <c:v>599</c:v>
                </c:pt>
                <c:pt idx="399">
                  <c:v>598</c:v>
                </c:pt>
                <c:pt idx="400">
                  <c:v>598</c:v>
                </c:pt>
                <c:pt idx="401">
                  <c:v>597</c:v>
                </c:pt>
                <c:pt idx="402">
                  <c:v>597</c:v>
                </c:pt>
                <c:pt idx="403">
                  <c:v>597</c:v>
                </c:pt>
                <c:pt idx="404">
                  <c:v>597</c:v>
                </c:pt>
                <c:pt idx="405">
                  <c:v>597</c:v>
                </c:pt>
                <c:pt idx="406">
                  <c:v>598</c:v>
                </c:pt>
                <c:pt idx="407">
                  <c:v>599</c:v>
                </c:pt>
                <c:pt idx="408">
                  <c:v>598</c:v>
                </c:pt>
                <c:pt idx="409">
                  <c:v>598</c:v>
                </c:pt>
                <c:pt idx="410">
                  <c:v>599</c:v>
                </c:pt>
                <c:pt idx="411">
                  <c:v>600</c:v>
                </c:pt>
                <c:pt idx="412">
                  <c:v>597</c:v>
                </c:pt>
                <c:pt idx="413">
                  <c:v>598</c:v>
                </c:pt>
                <c:pt idx="414">
                  <c:v>602</c:v>
                </c:pt>
                <c:pt idx="415">
                  <c:v>603</c:v>
                </c:pt>
                <c:pt idx="416">
                  <c:v>603</c:v>
                </c:pt>
                <c:pt idx="417">
                  <c:v>603</c:v>
                </c:pt>
                <c:pt idx="418">
                  <c:v>605</c:v>
                </c:pt>
                <c:pt idx="419">
                  <c:v>604</c:v>
                </c:pt>
                <c:pt idx="420">
                  <c:v>600</c:v>
                </c:pt>
                <c:pt idx="421">
                  <c:v>598</c:v>
                </c:pt>
                <c:pt idx="422">
                  <c:v>599</c:v>
                </c:pt>
                <c:pt idx="423">
                  <c:v>598</c:v>
                </c:pt>
                <c:pt idx="424">
                  <c:v>594</c:v>
                </c:pt>
                <c:pt idx="425">
                  <c:v>590</c:v>
                </c:pt>
                <c:pt idx="426">
                  <c:v>585</c:v>
                </c:pt>
                <c:pt idx="427">
                  <c:v>576</c:v>
                </c:pt>
                <c:pt idx="428">
                  <c:v>571</c:v>
                </c:pt>
                <c:pt idx="429">
                  <c:v>573</c:v>
                </c:pt>
                <c:pt idx="430">
                  <c:v>578</c:v>
                </c:pt>
                <c:pt idx="431">
                  <c:v>581</c:v>
                </c:pt>
                <c:pt idx="432">
                  <c:v>585</c:v>
                </c:pt>
                <c:pt idx="433">
                  <c:v>590</c:v>
                </c:pt>
                <c:pt idx="434">
                  <c:v>593</c:v>
                </c:pt>
                <c:pt idx="435">
                  <c:v>593</c:v>
                </c:pt>
                <c:pt idx="436">
                  <c:v>593</c:v>
                </c:pt>
                <c:pt idx="437">
                  <c:v>596</c:v>
                </c:pt>
                <c:pt idx="438">
                  <c:v>598</c:v>
                </c:pt>
                <c:pt idx="439">
                  <c:v>599</c:v>
                </c:pt>
                <c:pt idx="440">
                  <c:v>597</c:v>
                </c:pt>
                <c:pt idx="441">
                  <c:v>599</c:v>
                </c:pt>
                <c:pt idx="442">
                  <c:v>600</c:v>
                </c:pt>
                <c:pt idx="443">
                  <c:v>600</c:v>
                </c:pt>
                <c:pt idx="444">
                  <c:v>599</c:v>
                </c:pt>
                <c:pt idx="445">
                  <c:v>600</c:v>
                </c:pt>
                <c:pt idx="446">
                  <c:v>603</c:v>
                </c:pt>
                <c:pt idx="447">
                  <c:v>601</c:v>
                </c:pt>
                <c:pt idx="448">
                  <c:v>600</c:v>
                </c:pt>
                <c:pt idx="449">
                  <c:v>602</c:v>
                </c:pt>
                <c:pt idx="450">
                  <c:v>602</c:v>
                </c:pt>
                <c:pt idx="451">
                  <c:v>600</c:v>
                </c:pt>
                <c:pt idx="452">
                  <c:v>600</c:v>
                </c:pt>
                <c:pt idx="453">
                  <c:v>603</c:v>
                </c:pt>
                <c:pt idx="454">
                  <c:v>605</c:v>
                </c:pt>
                <c:pt idx="455">
                  <c:v>604</c:v>
                </c:pt>
                <c:pt idx="456">
                  <c:v>605</c:v>
                </c:pt>
                <c:pt idx="457">
                  <c:v>606</c:v>
                </c:pt>
                <c:pt idx="458">
                  <c:v>607</c:v>
                </c:pt>
                <c:pt idx="459">
                  <c:v>607</c:v>
                </c:pt>
                <c:pt idx="460">
                  <c:v>605</c:v>
                </c:pt>
                <c:pt idx="461">
                  <c:v>607</c:v>
                </c:pt>
                <c:pt idx="462">
                  <c:v>609</c:v>
                </c:pt>
                <c:pt idx="463">
                  <c:v>608</c:v>
                </c:pt>
                <c:pt idx="464">
                  <c:v>607</c:v>
                </c:pt>
                <c:pt idx="465">
                  <c:v>610</c:v>
                </c:pt>
                <c:pt idx="466">
                  <c:v>611</c:v>
                </c:pt>
                <c:pt idx="467">
                  <c:v>610</c:v>
                </c:pt>
                <c:pt idx="468">
                  <c:v>608</c:v>
                </c:pt>
                <c:pt idx="469">
                  <c:v>610</c:v>
                </c:pt>
                <c:pt idx="470">
                  <c:v>611</c:v>
                </c:pt>
                <c:pt idx="471">
                  <c:v>610</c:v>
                </c:pt>
                <c:pt idx="472">
                  <c:v>611</c:v>
                </c:pt>
                <c:pt idx="473">
                  <c:v>611</c:v>
                </c:pt>
                <c:pt idx="474">
                  <c:v>612</c:v>
                </c:pt>
                <c:pt idx="475">
                  <c:v>609</c:v>
                </c:pt>
                <c:pt idx="476">
                  <c:v>610</c:v>
                </c:pt>
                <c:pt idx="477">
                  <c:v>613</c:v>
                </c:pt>
                <c:pt idx="478">
                  <c:v>613</c:v>
                </c:pt>
                <c:pt idx="479">
                  <c:v>612</c:v>
                </c:pt>
                <c:pt idx="480">
                  <c:v>612</c:v>
                </c:pt>
                <c:pt idx="481">
                  <c:v>613</c:v>
                </c:pt>
                <c:pt idx="482">
                  <c:v>613</c:v>
                </c:pt>
                <c:pt idx="483">
                  <c:v>611</c:v>
                </c:pt>
                <c:pt idx="484">
                  <c:v>613</c:v>
                </c:pt>
                <c:pt idx="485">
                  <c:v>614</c:v>
                </c:pt>
                <c:pt idx="486">
                  <c:v>613</c:v>
                </c:pt>
                <c:pt idx="487">
                  <c:v>611</c:v>
                </c:pt>
                <c:pt idx="488">
                  <c:v>611</c:v>
                </c:pt>
                <c:pt idx="489">
                  <c:v>613</c:v>
                </c:pt>
                <c:pt idx="490">
                  <c:v>612</c:v>
                </c:pt>
                <c:pt idx="491">
                  <c:v>611</c:v>
                </c:pt>
                <c:pt idx="492">
                  <c:v>611</c:v>
                </c:pt>
                <c:pt idx="493">
                  <c:v>612</c:v>
                </c:pt>
                <c:pt idx="494">
                  <c:v>612</c:v>
                </c:pt>
                <c:pt idx="495">
                  <c:v>611</c:v>
                </c:pt>
                <c:pt idx="496">
                  <c:v>611</c:v>
                </c:pt>
                <c:pt idx="497">
                  <c:v>613</c:v>
                </c:pt>
                <c:pt idx="498">
                  <c:v>611</c:v>
                </c:pt>
                <c:pt idx="499">
                  <c:v>611</c:v>
                </c:pt>
                <c:pt idx="500">
                  <c:v>612</c:v>
                </c:pt>
                <c:pt idx="501">
                  <c:v>612</c:v>
                </c:pt>
                <c:pt idx="502">
                  <c:v>612</c:v>
                </c:pt>
                <c:pt idx="503">
                  <c:v>610</c:v>
                </c:pt>
                <c:pt idx="504">
                  <c:v>611</c:v>
                </c:pt>
                <c:pt idx="505">
                  <c:v>613</c:v>
                </c:pt>
                <c:pt idx="506">
                  <c:v>611</c:v>
                </c:pt>
                <c:pt idx="507">
                  <c:v>611</c:v>
                </c:pt>
                <c:pt idx="508">
                  <c:v>611</c:v>
                </c:pt>
                <c:pt idx="509">
                  <c:v>613</c:v>
                </c:pt>
                <c:pt idx="510">
                  <c:v>613</c:v>
                </c:pt>
                <c:pt idx="511">
                  <c:v>610</c:v>
                </c:pt>
                <c:pt idx="512">
                  <c:v>611</c:v>
                </c:pt>
                <c:pt idx="513">
                  <c:v>612</c:v>
                </c:pt>
                <c:pt idx="514">
                  <c:v>610</c:v>
                </c:pt>
                <c:pt idx="515">
                  <c:v>611</c:v>
                </c:pt>
                <c:pt idx="516">
                  <c:v>611</c:v>
                </c:pt>
                <c:pt idx="517">
                  <c:v>612</c:v>
                </c:pt>
                <c:pt idx="518">
                  <c:v>611</c:v>
                </c:pt>
                <c:pt idx="519">
                  <c:v>610</c:v>
                </c:pt>
                <c:pt idx="520">
                  <c:v>612</c:v>
                </c:pt>
                <c:pt idx="521">
                  <c:v>613</c:v>
                </c:pt>
                <c:pt idx="522">
                  <c:v>612</c:v>
                </c:pt>
                <c:pt idx="523">
                  <c:v>611</c:v>
                </c:pt>
                <c:pt idx="524">
                  <c:v>612</c:v>
                </c:pt>
                <c:pt idx="525">
                  <c:v>612</c:v>
                </c:pt>
                <c:pt idx="526">
                  <c:v>612</c:v>
                </c:pt>
                <c:pt idx="527">
                  <c:v>610</c:v>
                </c:pt>
                <c:pt idx="528">
                  <c:v>613</c:v>
                </c:pt>
                <c:pt idx="529">
                  <c:v>613</c:v>
                </c:pt>
                <c:pt idx="530">
                  <c:v>613</c:v>
                </c:pt>
                <c:pt idx="531">
                  <c:v>611</c:v>
                </c:pt>
                <c:pt idx="532">
                  <c:v>613</c:v>
                </c:pt>
                <c:pt idx="533">
                  <c:v>614</c:v>
                </c:pt>
                <c:pt idx="534">
                  <c:v>612</c:v>
                </c:pt>
                <c:pt idx="535">
                  <c:v>612</c:v>
                </c:pt>
                <c:pt idx="536">
                  <c:v>613</c:v>
                </c:pt>
                <c:pt idx="537">
                  <c:v>613</c:v>
                </c:pt>
                <c:pt idx="538">
                  <c:v>612</c:v>
                </c:pt>
                <c:pt idx="539">
                  <c:v>610</c:v>
                </c:pt>
                <c:pt idx="540">
                  <c:v>612</c:v>
                </c:pt>
                <c:pt idx="541">
                  <c:v>612</c:v>
                </c:pt>
                <c:pt idx="542">
                  <c:v>610</c:v>
                </c:pt>
                <c:pt idx="543">
                  <c:v>610</c:v>
                </c:pt>
                <c:pt idx="544">
                  <c:v>612</c:v>
                </c:pt>
                <c:pt idx="545">
                  <c:v>613</c:v>
                </c:pt>
                <c:pt idx="546">
                  <c:v>612</c:v>
                </c:pt>
                <c:pt idx="547">
                  <c:v>611</c:v>
                </c:pt>
                <c:pt idx="548">
                  <c:v>612</c:v>
                </c:pt>
                <c:pt idx="549">
                  <c:v>613</c:v>
                </c:pt>
                <c:pt idx="550">
                  <c:v>610</c:v>
                </c:pt>
                <c:pt idx="551">
                  <c:v>612</c:v>
                </c:pt>
                <c:pt idx="552">
                  <c:v>613</c:v>
                </c:pt>
                <c:pt idx="553">
                  <c:v>613</c:v>
                </c:pt>
                <c:pt idx="554">
                  <c:v>610</c:v>
                </c:pt>
                <c:pt idx="555">
                  <c:v>611</c:v>
                </c:pt>
                <c:pt idx="556">
                  <c:v>616</c:v>
                </c:pt>
                <c:pt idx="557">
                  <c:v>618</c:v>
                </c:pt>
                <c:pt idx="558">
                  <c:v>620</c:v>
                </c:pt>
                <c:pt idx="559">
                  <c:v>624</c:v>
                </c:pt>
                <c:pt idx="560">
                  <c:v>630</c:v>
                </c:pt>
                <c:pt idx="561">
                  <c:v>634</c:v>
                </c:pt>
                <c:pt idx="562">
                  <c:v>635</c:v>
                </c:pt>
                <c:pt idx="563">
                  <c:v>636</c:v>
                </c:pt>
                <c:pt idx="564">
                  <c:v>639</c:v>
                </c:pt>
                <c:pt idx="565">
                  <c:v>638</c:v>
                </c:pt>
                <c:pt idx="566">
                  <c:v>638</c:v>
                </c:pt>
                <c:pt idx="567">
                  <c:v>639</c:v>
                </c:pt>
                <c:pt idx="568">
                  <c:v>642</c:v>
                </c:pt>
                <c:pt idx="569">
                  <c:v>641</c:v>
                </c:pt>
                <c:pt idx="570">
                  <c:v>640</c:v>
                </c:pt>
                <c:pt idx="571">
                  <c:v>638</c:v>
                </c:pt>
                <c:pt idx="572">
                  <c:v>639</c:v>
                </c:pt>
                <c:pt idx="573">
                  <c:v>637</c:v>
                </c:pt>
                <c:pt idx="574">
                  <c:v>635</c:v>
                </c:pt>
                <c:pt idx="575">
                  <c:v>634</c:v>
                </c:pt>
                <c:pt idx="576">
                  <c:v>634</c:v>
                </c:pt>
                <c:pt idx="577">
                  <c:v>634</c:v>
                </c:pt>
                <c:pt idx="578">
                  <c:v>632</c:v>
                </c:pt>
                <c:pt idx="579">
                  <c:v>632</c:v>
                </c:pt>
                <c:pt idx="580">
                  <c:v>631</c:v>
                </c:pt>
                <c:pt idx="581">
                  <c:v>629</c:v>
                </c:pt>
                <c:pt idx="582">
                  <c:v>623</c:v>
                </c:pt>
                <c:pt idx="583">
                  <c:v>623</c:v>
                </c:pt>
                <c:pt idx="584">
                  <c:v>624</c:v>
                </c:pt>
                <c:pt idx="585">
                  <c:v>621</c:v>
                </c:pt>
                <c:pt idx="586">
                  <c:v>618</c:v>
                </c:pt>
                <c:pt idx="587">
                  <c:v>615</c:v>
                </c:pt>
                <c:pt idx="588">
                  <c:v>616</c:v>
                </c:pt>
                <c:pt idx="589">
                  <c:v>614</c:v>
                </c:pt>
                <c:pt idx="590">
                  <c:v>612</c:v>
                </c:pt>
                <c:pt idx="591">
                  <c:v>613</c:v>
                </c:pt>
                <c:pt idx="592">
                  <c:v>614</c:v>
                </c:pt>
                <c:pt idx="593">
                  <c:v>614</c:v>
                </c:pt>
                <c:pt idx="594">
                  <c:v>614</c:v>
                </c:pt>
                <c:pt idx="595">
                  <c:v>617</c:v>
                </c:pt>
                <c:pt idx="596">
                  <c:v>620</c:v>
                </c:pt>
                <c:pt idx="597">
                  <c:v>618</c:v>
                </c:pt>
                <c:pt idx="598">
                  <c:v>620</c:v>
                </c:pt>
                <c:pt idx="599">
                  <c:v>622</c:v>
                </c:pt>
                <c:pt idx="600">
                  <c:v>621</c:v>
                </c:pt>
                <c:pt idx="601">
                  <c:v>621</c:v>
                </c:pt>
                <c:pt idx="602">
                  <c:v>618</c:v>
                </c:pt>
                <c:pt idx="603">
                  <c:v>620</c:v>
                </c:pt>
                <c:pt idx="604">
                  <c:v>621</c:v>
                </c:pt>
                <c:pt idx="605">
                  <c:v>619</c:v>
                </c:pt>
                <c:pt idx="606">
                  <c:v>620</c:v>
                </c:pt>
                <c:pt idx="607">
                  <c:v>622</c:v>
                </c:pt>
                <c:pt idx="608">
                  <c:v>623</c:v>
                </c:pt>
                <c:pt idx="609">
                  <c:v>622</c:v>
                </c:pt>
                <c:pt idx="610">
                  <c:v>621</c:v>
                </c:pt>
                <c:pt idx="611">
                  <c:v>623</c:v>
                </c:pt>
                <c:pt idx="612">
                  <c:v>624</c:v>
                </c:pt>
                <c:pt idx="613">
                  <c:v>623</c:v>
                </c:pt>
                <c:pt idx="614">
                  <c:v>622</c:v>
                </c:pt>
                <c:pt idx="615">
                  <c:v>624</c:v>
                </c:pt>
                <c:pt idx="616">
                  <c:v>625</c:v>
                </c:pt>
                <c:pt idx="617">
                  <c:v>622</c:v>
                </c:pt>
                <c:pt idx="618">
                  <c:v>622</c:v>
                </c:pt>
                <c:pt idx="619">
                  <c:v>623</c:v>
                </c:pt>
                <c:pt idx="620">
                  <c:v>624</c:v>
                </c:pt>
                <c:pt idx="621">
                  <c:v>623</c:v>
                </c:pt>
                <c:pt idx="622">
                  <c:v>622</c:v>
                </c:pt>
                <c:pt idx="623">
                  <c:v>624</c:v>
                </c:pt>
                <c:pt idx="624">
                  <c:v>624</c:v>
                </c:pt>
                <c:pt idx="625">
                  <c:v>621</c:v>
                </c:pt>
                <c:pt idx="626">
                  <c:v>622</c:v>
                </c:pt>
                <c:pt idx="627">
                  <c:v>624</c:v>
                </c:pt>
                <c:pt idx="628">
                  <c:v>624</c:v>
                </c:pt>
                <c:pt idx="629">
                  <c:v>622</c:v>
                </c:pt>
                <c:pt idx="630">
                  <c:v>621</c:v>
                </c:pt>
                <c:pt idx="631">
                  <c:v>624</c:v>
                </c:pt>
                <c:pt idx="632">
                  <c:v>624</c:v>
                </c:pt>
                <c:pt idx="633">
                  <c:v>621</c:v>
                </c:pt>
                <c:pt idx="634">
                  <c:v>622</c:v>
                </c:pt>
                <c:pt idx="635">
                  <c:v>623</c:v>
                </c:pt>
                <c:pt idx="636">
                  <c:v>623</c:v>
                </c:pt>
                <c:pt idx="637">
                  <c:v>621</c:v>
                </c:pt>
                <c:pt idx="638">
                  <c:v>622</c:v>
                </c:pt>
                <c:pt idx="639">
                  <c:v>624</c:v>
                </c:pt>
                <c:pt idx="640">
                  <c:v>623</c:v>
                </c:pt>
                <c:pt idx="641">
                  <c:v>622</c:v>
                </c:pt>
                <c:pt idx="642">
                  <c:v>622</c:v>
                </c:pt>
                <c:pt idx="643">
                  <c:v>622</c:v>
                </c:pt>
                <c:pt idx="644">
                  <c:v>622</c:v>
                </c:pt>
                <c:pt idx="645">
                  <c:v>620</c:v>
                </c:pt>
                <c:pt idx="646">
                  <c:v>621</c:v>
                </c:pt>
                <c:pt idx="647">
                  <c:v>623</c:v>
                </c:pt>
                <c:pt idx="648">
                  <c:v>622</c:v>
                </c:pt>
                <c:pt idx="649">
                  <c:v>622</c:v>
                </c:pt>
                <c:pt idx="650">
                  <c:v>621</c:v>
                </c:pt>
                <c:pt idx="651">
                  <c:v>623</c:v>
                </c:pt>
                <c:pt idx="652">
                  <c:v>623</c:v>
                </c:pt>
                <c:pt idx="653">
                  <c:v>619</c:v>
                </c:pt>
                <c:pt idx="654">
                  <c:v>621</c:v>
                </c:pt>
                <c:pt idx="655">
                  <c:v>623</c:v>
                </c:pt>
                <c:pt idx="656">
                  <c:v>622</c:v>
                </c:pt>
                <c:pt idx="657">
                  <c:v>621</c:v>
                </c:pt>
                <c:pt idx="658">
                  <c:v>622</c:v>
                </c:pt>
                <c:pt idx="659">
                  <c:v>622</c:v>
                </c:pt>
                <c:pt idx="660">
                  <c:v>623</c:v>
                </c:pt>
                <c:pt idx="661">
                  <c:v>621</c:v>
                </c:pt>
                <c:pt idx="662">
                  <c:v>622</c:v>
                </c:pt>
                <c:pt idx="663">
                  <c:v>623</c:v>
                </c:pt>
                <c:pt idx="664">
                  <c:v>621</c:v>
                </c:pt>
                <c:pt idx="665">
                  <c:v>622</c:v>
                </c:pt>
                <c:pt idx="666">
                  <c:v>622</c:v>
                </c:pt>
                <c:pt idx="667">
                  <c:v>624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623</c:v>
                </c:pt>
                <c:pt idx="672">
                  <c:v>622</c:v>
                </c:pt>
                <c:pt idx="673">
                  <c:v>619</c:v>
                </c:pt>
                <c:pt idx="674">
                  <c:v>621</c:v>
                </c:pt>
                <c:pt idx="675">
                  <c:v>623</c:v>
                </c:pt>
                <c:pt idx="676">
                  <c:v>623</c:v>
                </c:pt>
                <c:pt idx="677">
                  <c:v>619</c:v>
                </c:pt>
                <c:pt idx="678">
                  <c:v>622</c:v>
                </c:pt>
                <c:pt idx="679">
                  <c:v>622</c:v>
                </c:pt>
                <c:pt idx="680">
                  <c:v>622</c:v>
                </c:pt>
                <c:pt idx="681">
                  <c:v>620</c:v>
                </c:pt>
                <c:pt idx="682">
                  <c:v>622</c:v>
                </c:pt>
                <c:pt idx="683">
                  <c:v>623</c:v>
                </c:pt>
                <c:pt idx="684">
                  <c:v>621</c:v>
                </c:pt>
                <c:pt idx="685">
                  <c:v>621</c:v>
                </c:pt>
                <c:pt idx="686">
                  <c:v>621</c:v>
                </c:pt>
                <c:pt idx="687">
                  <c:v>623</c:v>
                </c:pt>
                <c:pt idx="688">
                  <c:v>621</c:v>
                </c:pt>
                <c:pt idx="689">
                  <c:v>620</c:v>
                </c:pt>
                <c:pt idx="690">
                  <c:v>621</c:v>
                </c:pt>
                <c:pt idx="691">
                  <c:v>622</c:v>
                </c:pt>
                <c:pt idx="692">
                  <c:v>621</c:v>
                </c:pt>
                <c:pt idx="693">
                  <c:v>620</c:v>
                </c:pt>
                <c:pt idx="694">
                  <c:v>620</c:v>
                </c:pt>
                <c:pt idx="695">
                  <c:v>622</c:v>
                </c:pt>
                <c:pt idx="696">
                  <c:v>621</c:v>
                </c:pt>
                <c:pt idx="697">
                  <c:v>620</c:v>
                </c:pt>
                <c:pt idx="698">
                  <c:v>623</c:v>
                </c:pt>
                <c:pt idx="699">
                  <c:v>622</c:v>
                </c:pt>
                <c:pt idx="700">
                  <c:v>621</c:v>
                </c:pt>
                <c:pt idx="701">
                  <c:v>620</c:v>
                </c:pt>
                <c:pt idx="702">
                  <c:v>621</c:v>
                </c:pt>
                <c:pt idx="703">
                  <c:v>622</c:v>
                </c:pt>
                <c:pt idx="704">
                  <c:v>620</c:v>
                </c:pt>
                <c:pt idx="705">
                  <c:v>620</c:v>
                </c:pt>
                <c:pt idx="706">
                  <c:v>621</c:v>
                </c:pt>
                <c:pt idx="707">
                  <c:v>621</c:v>
                </c:pt>
                <c:pt idx="708">
                  <c:v>619</c:v>
                </c:pt>
                <c:pt idx="709">
                  <c:v>619</c:v>
                </c:pt>
                <c:pt idx="710">
                  <c:v>621</c:v>
                </c:pt>
                <c:pt idx="711">
                  <c:v>622</c:v>
                </c:pt>
                <c:pt idx="712">
                  <c:v>620</c:v>
                </c:pt>
                <c:pt idx="713">
                  <c:v>620</c:v>
                </c:pt>
                <c:pt idx="714">
                  <c:v>622</c:v>
                </c:pt>
                <c:pt idx="715">
                  <c:v>621</c:v>
                </c:pt>
                <c:pt idx="716">
                  <c:v>620</c:v>
                </c:pt>
                <c:pt idx="717">
                  <c:v>619</c:v>
                </c:pt>
                <c:pt idx="718">
                  <c:v>621</c:v>
                </c:pt>
                <c:pt idx="719">
                  <c:v>621</c:v>
                </c:pt>
                <c:pt idx="720">
                  <c:v>620</c:v>
                </c:pt>
                <c:pt idx="721">
                  <c:v>620</c:v>
                </c:pt>
                <c:pt idx="722">
                  <c:v>621</c:v>
                </c:pt>
                <c:pt idx="723">
                  <c:v>621</c:v>
                </c:pt>
                <c:pt idx="724">
                  <c:v>619</c:v>
                </c:pt>
                <c:pt idx="725">
                  <c:v>619</c:v>
                </c:pt>
                <c:pt idx="726">
                  <c:v>622</c:v>
                </c:pt>
                <c:pt idx="727">
                  <c:v>621</c:v>
                </c:pt>
                <c:pt idx="728">
                  <c:v>620</c:v>
                </c:pt>
                <c:pt idx="729">
                  <c:v>620</c:v>
                </c:pt>
                <c:pt idx="730">
                  <c:v>621</c:v>
                </c:pt>
                <c:pt idx="731">
                  <c:v>621</c:v>
                </c:pt>
                <c:pt idx="732">
                  <c:v>619</c:v>
                </c:pt>
                <c:pt idx="733">
                  <c:v>621</c:v>
                </c:pt>
                <c:pt idx="734">
                  <c:v>621</c:v>
                </c:pt>
                <c:pt idx="735">
                  <c:v>620</c:v>
                </c:pt>
                <c:pt idx="736">
                  <c:v>620</c:v>
                </c:pt>
                <c:pt idx="737">
                  <c:v>621</c:v>
                </c:pt>
                <c:pt idx="738">
                  <c:v>622</c:v>
                </c:pt>
                <c:pt idx="739">
                  <c:v>622</c:v>
                </c:pt>
                <c:pt idx="740">
                  <c:v>620</c:v>
                </c:pt>
                <c:pt idx="741">
                  <c:v>622</c:v>
                </c:pt>
                <c:pt idx="742">
                  <c:v>622</c:v>
                </c:pt>
                <c:pt idx="743">
                  <c:v>623</c:v>
                </c:pt>
                <c:pt idx="744">
                  <c:v>623</c:v>
                </c:pt>
                <c:pt idx="745">
                  <c:v>624</c:v>
                </c:pt>
                <c:pt idx="746">
                  <c:v>625</c:v>
                </c:pt>
                <c:pt idx="747">
                  <c:v>625</c:v>
                </c:pt>
                <c:pt idx="748">
                  <c:v>622</c:v>
                </c:pt>
                <c:pt idx="749">
                  <c:v>623</c:v>
                </c:pt>
                <c:pt idx="750">
                  <c:v>623</c:v>
                </c:pt>
                <c:pt idx="751">
                  <c:v>623</c:v>
                </c:pt>
                <c:pt idx="752">
                  <c:v>621</c:v>
                </c:pt>
                <c:pt idx="753">
                  <c:v>623</c:v>
                </c:pt>
                <c:pt idx="754">
                  <c:v>625</c:v>
                </c:pt>
                <c:pt idx="755">
                  <c:v>623</c:v>
                </c:pt>
                <c:pt idx="756">
                  <c:v>621</c:v>
                </c:pt>
                <c:pt idx="757">
                  <c:v>623</c:v>
                </c:pt>
                <c:pt idx="758">
                  <c:v>624</c:v>
                </c:pt>
                <c:pt idx="759">
                  <c:v>622</c:v>
                </c:pt>
                <c:pt idx="760">
                  <c:v>622</c:v>
                </c:pt>
                <c:pt idx="761">
                  <c:v>623</c:v>
                </c:pt>
                <c:pt idx="762">
                  <c:v>624</c:v>
                </c:pt>
                <c:pt idx="763">
                  <c:v>623</c:v>
                </c:pt>
                <c:pt idx="764">
                  <c:v>622</c:v>
                </c:pt>
                <c:pt idx="765">
                  <c:v>622</c:v>
                </c:pt>
                <c:pt idx="766">
                  <c:v>624</c:v>
                </c:pt>
                <c:pt idx="767">
                  <c:v>623</c:v>
                </c:pt>
                <c:pt idx="768">
                  <c:v>622</c:v>
                </c:pt>
                <c:pt idx="769">
                  <c:v>623</c:v>
                </c:pt>
                <c:pt idx="770">
                  <c:v>624</c:v>
                </c:pt>
                <c:pt idx="771">
                  <c:v>622</c:v>
                </c:pt>
                <c:pt idx="772">
                  <c:v>623</c:v>
                </c:pt>
                <c:pt idx="773">
                  <c:v>624</c:v>
                </c:pt>
                <c:pt idx="774">
                  <c:v>625</c:v>
                </c:pt>
                <c:pt idx="775">
                  <c:v>624</c:v>
                </c:pt>
                <c:pt idx="776">
                  <c:v>624</c:v>
                </c:pt>
                <c:pt idx="777">
                  <c:v>624</c:v>
                </c:pt>
                <c:pt idx="778">
                  <c:v>623</c:v>
                </c:pt>
                <c:pt idx="779">
                  <c:v>622</c:v>
                </c:pt>
                <c:pt idx="780">
                  <c:v>621</c:v>
                </c:pt>
                <c:pt idx="781">
                  <c:v>622</c:v>
                </c:pt>
                <c:pt idx="782">
                  <c:v>625</c:v>
                </c:pt>
                <c:pt idx="783">
                  <c:v>624</c:v>
                </c:pt>
                <c:pt idx="784">
                  <c:v>627</c:v>
                </c:pt>
                <c:pt idx="785">
                  <c:v>629</c:v>
                </c:pt>
                <c:pt idx="786">
                  <c:v>629</c:v>
                </c:pt>
                <c:pt idx="787">
                  <c:v>629</c:v>
                </c:pt>
                <c:pt idx="788">
                  <c:v>630</c:v>
                </c:pt>
                <c:pt idx="789">
                  <c:v>631</c:v>
                </c:pt>
                <c:pt idx="790">
                  <c:v>630</c:v>
                </c:pt>
                <c:pt idx="791">
                  <c:v>629</c:v>
                </c:pt>
                <c:pt idx="792">
                  <c:v>628</c:v>
                </c:pt>
                <c:pt idx="793">
                  <c:v>630</c:v>
                </c:pt>
                <c:pt idx="794">
                  <c:v>629</c:v>
                </c:pt>
                <c:pt idx="795">
                  <c:v>627</c:v>
                </c:pt>
                <c:pt idx="796">
                  <c:v>627</c:v>
                </c:pt>
                <c:pt idx="797">
                  <c:v>628</c:v>
                </c:pt>
                <c:pt idx="798">
                  <c:v>626</c:v>
                </c:pt>
                <c:pt idx="799">
                  <c:v>623</c:v>
                </c:pt>
                <c:pt idx="800">
                  <c:v>624</c:v>
                </c:pt>
                <c:pt idx="801">
                  <c:v>623</c:v>
                </c:pt>
                <c:pt idx="802">
                  <c:v>621</c:v>
                </c:pt>
                <c:pt idx="803">
                  <c:v>618</c:v>
                </c:pt>
                <c:pt idx="804">
                  <c:v>618</c:v>
                </c:pt>
                <c:pt idx="805">
                  <c:v>619</c:v>
                </c:pt>
                <c:pt idx="806">
                  <c:v>615</c:v>
                </c:pt>
                <c:pt idx="807">
                  <c:v>616</c:v>
                </c:pt>
                <c:pt idx="808">
                  <c:v>616</c:v>
                </c:pt>
                <c:pt idx="809">
                  <c:v>616</c:v>
                </c:pt>
                <c:pt idx="810">
                  <c:v>614</c:v>
                </c:pt>
                <c:pt idx="811">
                  <c:v>613</c:v>
                </c:pt>
                <c:pt idx="812">
                  <c:v>613</c:v>
                </c:pt>
                <c:pt idx="813">
                  <c:v>612</c:v>
                </c:pt>
                <c:pt idx="814">
                  <c:v>610</c:v>
                </c:pt>
                <c:pt idx="815">
                  <c:v>609</c:v>
                </c:pt>
                <c:pt idx="816">
                  <c:v>608</c:v>
                </c:pt>
                <c:pt idx="817">
                  <c:v>608</c:v>
                </c:pt>
                <c:pt idx="818">
                  <c:v>604</c:v>
                </c:pt>
                <c:pt idx="819">
                  <c:v>602</c:v>
                </c:pt>
                <c:pt idx="820">
                  <c:v>602</c:v>
                </c:pt>
                <c:pt idx="821">
                  <c:v>600</c:v>
                </c:pt>
                <c:pt idx="822">
                  <c:v>598</c:v>
                </c:pt>
                <c:pt idx="823">
                  <c:v>595</c:v>
                </c:pt>
                <c:pt idx="824">
                  <c:v>593</c:v>
                </c:pt>
                <c:pt idx="825">
                  <c:v>592</c:v>
                </c:pt>
                <c:pt idx="826">
                  <c:v>590</c:v>
                </c:pt>
                <c:pt idx="827">
                  <c:v>589</c:v>
                </c:pt>
                <c:pt idx="828">
                  <c:v>590</c:v>
                </c:pt>
                <c:pt idx="829">
                  <c:v>591</c:v>
                </c:pt>
                <c:pt idx="830">
                  <c:v>590</c:v>
                </c:pt>
                <c:pt idx="831">
                  <c:v>588</c:v>
                </c:pt>
                <c:pt idx="832">
                  <c:v>589</c:v>
                </c:pt>
                <c:pt idx="833">
                  <c:v>591</c:v>
                </c:pt>
                <c:pt idx="834">
                  <c:v>588</c:v>
                </c:pt>
                <c:pt idx="835">
                  <c:v>587</c:v>
                </c:pt>
                <c:pt idx="836">
                  <c:v>590</c:v>
                </c:pt>
                <c:pt idx="837">
                  <c:v>590</c:v>
                </c:pt>
                <c:pt idx="838">
                  <c:v>589</c:v>
                </c:pt>
                <c:pt idx="839">
                  <c:v>589</c:v>
                </c:pt>
                <c:pt idx="840">
                  <c:v>589</c:v>
                </c:pt>
                <c:pt idx="841">
                  <c:v>589</c:v>
                </c:pt>
                <c:pt idx="842">
                  <c:v>586</c:v>
                </c:pt>
                <c:pt idx="843">
                  <c:v>585</c:v>
                </c:pt>
                <c:pt idx="844">
                  <c:v>585</c:v>
                </c:pt>
                <c:pt idx="845">
                  <c:v>585</c:v>
                </c:pt>
                <c:pt idx="846">
                  <c:v>582</c:v>
                </c:pt>
                <c:pt idx="847">
                  <c:v>581</c:v>
                </c:pt>
                <c:pt idx="848">
                  <c:v>582</c:v>
                </c:pt>
                <c:pt idx="849">
                  <c:v>582</c:v>
                </c:pt>
                <c:pt idx="850">
                  <c:v>580</c:v>
                </c:pt>
                <c:pt idx="851">
                  <c:v>579</c:v>
                </c:pt>
                <c:pt idx="852">
                  <c:v>580</c:v>
                </c:pt>
                <c:pt idx="853">
                  <c:v>579</c:v>
                </c:pt>
                <c:pt idx="854">
                  <c:v>578</c:v>
                </c:pt>
                <c:pt idx="855">
                  <c:v>578</c:v>
                </c:pt>
                <c:pt idx="856">
                  <c:v>580</c:v>
                </c:pt>
                <c:pt idx="857">
                  <c:v>581</c:v>
                </c:pt>
                <c:pt idx="858">
                  <c:v>579</c:v>
                </c:pt>
                <c:pt idx="859">
                  <c:v>580</c:v>
                </c:pt>
                <c:pt idx="860">
                  <c:v>581</c:v>
                </c:pt>
                <c:pt idx="861">
                  <c:v>582</c:v>
                </c:pt>
                <c:pt idx="862">
                  <c:v>580</c:v>
                </c:pt>
                <c:pt idx="863">
                  <c:v>580</c:v>
                </c:pt>
                <c:pt idx="864">
                  <c:v>582</c:v>
                </c:pt>
                <c:pt idx="865">
                  <c:v>581</c:v>
                </c:pt>
                <c:pt idx="866">
                  <c:v>579</c:v>
                </c:pt>
                <c:pt idx="867">
                  <c:v>579</c:v>
                </c:pt>
                <c:pt idx="868">
                  <c:v>580</c:v>
                </c:pt>
                <c:pt idx="869">
                  <c:v>577</c:v>
                </c:pt>
                <c:pt idx="870">
                  <c:v>571</c:v>
                </c:pt>
                <c:pt idx="871">
                  <c:v>571</c:v>
                </c:pt>
                <c:pt idx="872">
                  <c:v>572</c:v>
                </c:pt>
                <c:pt idx="873">
                  <c:v>571</c:v>
                </c:pt>
                <c:pt idx="874">
                  <c:v>570</c:v>
                </c:pt>
                <c:pt idx="875">
                  <c:v>570</c:v>
                </c:pt>
                <c:pt idx="876">
                  <c:v>571</c:v>
                </c:pt>
                <c:pt idx="877">
                  <c:v>570</c:v>
                </c:pt>
                <c:pt idx="878">
                  <c:v>569</c:v>
                </c:pt>
                <c:pt idx="879">
                  <c:v>570</c:v>
                </c:pt>
                <c:pt idx="880">
                  <c:v>571</c:v>
                </c:pt>
                <c:pt idx="881">
                  <c:v>570</c:v>
                </c:pt>
                <c:pt idx="882">
                  <c:v>568</c:v>
                </c:pt>
                <c:pt idx="883">
                  <c:v>569</c:v>
                </c:pt>
                <c:pt idx="884">
                  <c:v>571</c:v>
                </c:pt>
                <c:pt idx="885">
                  <c:v>570</c:v>
                </c:pt>
                <c:pt idx="886">
                  <c:v>569</c:v>
                </c:pt>
                <c:pt idx="887">
                  <c:v>568</c:v>
                </c:pt>
                <c:pt idx="888">
                  <c:v>569</c:v>
                </c:pt>
                <c:pt idx="889">
                  <c:v>567</c:v>
                </c:pt>
                <c:pt idx="890">
                  <c:v>565</c:v>
                </c:pt>
                <c:pt idx="891">
                  <c:v>566</c:v>
                </c:pt>
                <c:pt idx="892">
                  <c:v>568</c:v>
                </c:pt>
                <c:pt idx="893">
                  <c:v>565</c:v>
                </c:pt>
                <c:pt idx="894">
                  <c:v>568</c:v>
                </c:pt>
                <c:pt idx="895">
                  <c:v>567</c:v>
                </c:pt>
                <c:pt idx="896">
                  <c:v>569</c:v>
                </c:pt>
                <c:pt idx="897">
                  <c:v>568</c:v>
                </c:pt>
                <c:pt idx="898">
                  <c:v>567</c:v>
                </c:pt>
                <c:pt idx="899">
                  <c:v>567</c:v>
                </c:pt>
                <c:pt idx="900">
                  <c:v>570</c:v>
                </c:pt>
                <c:pt idx="901">
                  <c:v>567</c:v>
                </c:pt>
                <c:pt idx="902">
                  <c:v>568</c:v>
                </c:pt>
                <c:pt idx="903">
                  <c:v>568</c:v>
                </c:pt>
                <c:pt idx="904">
                  <c:v>570</c:v>
                </c:pt>
                <c:pt idx="905">
                  <c:v>568</c:v>
                </c:pt>
                <c:pt idx="906">
                  <c:v>568</c:v>
                </c:pt>
                <c:pt idx="907">
                  <c:v>570</c:v>
                </c:pt>
                <c:pt idx="908">
                  <c:v>571</c:v>
                </c:pt>
                <c:pt idx="909">
                  <c:v>570</c:v>
                </c:pt>
                <c:pt idx="910">
                  <c:v>570</c:v>
                </c:pt>
                <c:pt idx="911">
                  <c:v>572</c:v>
                </c:pt>
                <c:pt idx="912">
                  <c:v>573</c:v>
                </c:pt>
                <c:pt idx="913">
                  <c:v>572</c:v>
                </c:pt>
                <c:pt idx="914">
                  <c:v>570</c:v>
                </c:pt>
                <c:pt idx="915">
                  <c:v>574</c:v>
                </c:pt>
                <c:pt idx="916">
                  <c:v>574</c:v>
                </c:pt>
                <c:pt idx="917">
                  <c:v>573</c:v>
                </c:pt>
                <c:pt idx="918">
                  <c:v>571</c:v>
                </c:pt>
                <c:pt idx="919">
                  <c:v>575</c:v>
                </c:pt>
                <c:pt idx="920">
                  <c:v>576</c:v>
                </c:pt>
                <c:pt idx="921">
                  <c:v>576</c:v>
                </c:pt>
                <c:pt idx="922">
                  <c:v>577</c:v>
                </c:pt>
                <c:pt idx="923">
                  <c:v>580</c:v>
                </c:pt>
                <c:pt idx="924">
                  <c:v>580</c:v>
                </c:pt>
                <c:pt idx="925">
                  <c:v>577</c:v>
                </c:pt>
                <c:pt idx="926">
                  <c:v>579</c:v>
                </c:pt>
                <c:pt idx="927">
                  <c:v>580</c:v>
                </c:pt>
                <c:pt idx="928">
                  <c:v>581</c:v>
                </c:pt>
                <c:pt idx="929">
                  <c:v>581</c:v>
                </c:pt>
                <c:pt idx="930">
                  <c:v>580</c:v>
                </c:pt>
                <c:pt idx="931">
                  <c:v>582</c:v>
                </c:pt>
                <c:pt idx="932">
                  <c:v>582</c:v>
                </c:pt>
                <c:pt idx="933">
                  <c:v>580</c:v>
                </c:pt>
                <c:pt idx="934">
                  <c:v>580</c:v>
                </c:pt>
                <c:pt idx="935">
                  <c:v>583</c:v>
                </c:pt>
                <c:pt idx="936">
                  <c:v>583</c:v>
                </c:pt>
                <c:pt idx="937">
                  <c:v>582</c:v>
                </c:pt>
                <c:pt idx="938">
                  <c:v>583</c:v>
                </c:pt>
                <c:pt idx="939">
                  <c:v>587</c:v>
                </c:pt>
                <c:pt idx="940">
                  <c:v>587</c:v>
                </c:pt>
                <c:pt idx="941">
                  <c:v>586</c:v>
                </c:pt>
                <c:pt idx="942">
                  <c:v>586</c:v>
                </c:pt>
                <c:pt idx="943">
                  <c:v>588</c:v>
                </c:pt>
                <c:pt idx="944">
                  <c:v>588</c:v>
                </c:pt>
                <c:pt idx="945">
                  <c:v>587</c:v>
                </c:pt>
                <c:pt idx="946">
                  <c:v>586</c:v>
                </c:pt>
                <c:pt idx="947">
                  <c:v>588</c:v>
                </c:pt>
                <c:pt idx="948">
                  <c:v>589</c:v>
                </c:pt>
                <c:pt idx="949">
                  <c:v>587</c:v>
                </c:pt>
                <c:pt idx="950">
                  <c:v>588</c:v>
                </c:pt>
                <c:pt idx="951">
                  <c:v>590</c:v>
                </c:pt>
                <c:pt idx="952">
                  <c:v>590</c:v>
                </c:pt>
                <c:pt idx="953">
                  <c:v>587</c:v>
                </c:pt>
                <c:pt idx="954">
                  <c:v>589</c:v>
                </c:pt>
                <c:pt idx="955">
                  <c:v>591</c:v>
                </c:pt>
                <c:pt idx="956">
                  <c:v>590</c:v>
                </c:pt>
                <c:pt idx="957">
                  <c:v>589</c:v>
                </c:pt>
                <c:pt idx="958">
                  <c:v>590</c:v>
                </c:pt>
                <c:pt idx="959">
                  <c:v>591</c:v>
                </c:pt>
                <c:pt idx="960">
                  <c:v>591</c:v>
                </c:pt>
                <c:pt idx="961">
                  <c:v>590</c:v>
                </c:pt>
                <c:pt idx="962">
                  <c:v>591</c:v>
                </c:pt>
                <c:pt idx="963">
                  <c:v>592</c:v>
                </c:pt>
                <c:pt idx="964">
                  <c:v>591</c:v>
                </c:pt>
                <c:pt idx="965">
                  <c:v>589</c:v>
                </c:pt>
                <c:pt idx="966">
                  <c:v>590</c:v>
                </c:pt>
                <c:pt idx="967">
                  <c:v>591</c:v>
                </c:pt>
                <c:pt idx="968">
                  <c:v>589</c:v>
                </c:pt>
                <c:pt idx="969">
                  <c:v>588</c:v>
                </c:pt>
                <c:pt idx="970">
                  <c:v>589</c:v>
                </c:pt>
                <c:pt idx="971">
                  <c:v>590</c:v>
                </c:pt>
                <c:pt idx="972">
                  <c:v>588</c:v>
                </c:pt>
                <c:pt idx="973">
                  <c:v>588</c:v>
                </c:pt>
                <c:pt idx="974">
                  <c:v>590</c:v>
                </c:pt>
                <c:pt idx="975">
                  <c:v>595</c:v>
                </c:pt>
                <c:pt idx="976">
                  <c:v>600</c:v>
                </c:pt>
                <c:pt idx="977">
                  <c:v>603</c:v>
                </c:pt>
                <c:pt idx="978">
                  <c:v>612</c:v>
                </c:pt>
                <c:pt idx="979">
                  <c:v>619</c:v>
                </c:pt>
                <c:pt idx="980">
                  <c:v>623</c:v>
                </c:pt>
                <c:pt idx="981">
                  <c:v>628</c:v>
                </c:pt>
                <c:pt idx="982">
                  <c:v>632</c:v>
                </c:pt>
                <c:pt idx="983">
                  <c:v>637</c:v>
                </c:pt>
                <c:pt idx="984">
                  <c:v>639</c:v>
                </c:pt>
                <c:pt idx="985">
                  <c:v>641</c:v>
                </c:pt>
                <c:pt idx="986">
                  <c:v>644</c:v>
                </c:pt>
                <c:pt idx="987">
                  <c:v>645</c:v>
                </c:pt>
                <c:pt idx="988">
                  <c:v>643</c:v>
                </c:pt>
                <c:pt idx="989">
                  <c:v>643</c:v>
                </c:pt>
                <c:pt idx="990">
                  <c:v>645</c:v>
                </c:pt>
                <c:pt idx="991">
                  <c:v>645</c:v>
                </c:pt>
                <c:pt idx="992">
                  <c:v>643</c:v>
                </c:pt>
                <c:pt idx="993">
                  <c:v>642</c:v>
                </c:pt>
                <c:pt idx="994">
                  <c:v>643</c:v>
                </c:pt>
                <c:pt idx="995">
                  <c:v>644</c:v>
                </c:pt>
                <c:pt idx="996">
                  <c:v>642</c:v>
                </c:pt>
                <c:pt idx="997">
                  <c:v>642</c:v>
                </c:pt>
                <c:pt idx="998">
                  <c:v>644</c:v>
                </c:pt>
                <c:pt idx="999">
                  <c:v>644</c:v>
                </c:pt>
                <c:pt idx="1000">
                  <c:v>643</c:v>
                </c:pt>
                <c:pt idx="1001">
                  <c:v>641</c:v>
                </c:pt>
                <c:pt idx="1002">
                  <c:v>642</c:v>
                </c:pt>
                <c:pt idx="1003">
                  <c:v>644</c:v>
                </c:pt>
                <c:pt idx="1004">
                  <c:v>642</c:v>
                </c:pt>
                <c:pt idx="1005">
                  <c:v>643</c:v>
                </c:pt>
                <c:pt idx="1006">
                  <c:v>644</c:v>
                </c:pt>
                <c:pt idx="1007">
                  <c:v>644</c:v>
                </c:pt>
                <c:pt idx="1008">
                  <c:v>643</c:v>
                </c:pt>
                <c:pt idx="1009">
                  <c:v>642</c:v>
                </c:pt>
                <c:pt idx="1010">
                  <c:v>643</c:v>
                </c:pt>
                <c:pt idx="1011">
                  <c:v>644</c:v>
                </c:pt>
                <c:pt idx="1012">
                  <c:v>640</c:v>
                </c:pt>
                <c:pt idx="1013">
                  <c:v>641</c:v>
                </c:pt>
                <c:pt idx="1014">
                  <c:v>638</c:v>
                </c:pt>
                <c:pt idx="1015">
                  <c:v>633</c:v>
                </c:pt>
                <c:pt idx="1016">
                  <c:v>627</c:v>
                </c:pt>
                <c:pt idx="1017">
                  <c:v>621</c:v>
                </c:pt>
                <c:pt idx="1018">
                  <c:v>619</c:v>
                </c:pt>
                <c:pt idx="1019">
                  <c:v>615</c:v>
                </c:pt>
                <c:pt idx="1020">
                  <c:v>610</c:v>
                </c:pt>
                <c:pt idx="1021">
                  <c:v>609</c:v>
                </c:pt>
                <c:pt idx="1022">
                  <c:v>609</c:v>
                </c:pt>
                <c:pt idx="1023">
                  <c:v>606</c:v>
                </c:pt>
                <c:pt idx="1024">
                  <c:v>604</c:v>
                </c:pt>
                <c:pt idx="1025">
                  <c:v>603</c:v>
                </c:pt>
                <c:pt idx="1026">
                  <c:v>604</c:v>
                </c:pt>
                <c:pt idx="1027">
                  <c:v>604</c:v>
                </c:pt>
                <c:pt idx="1028">
                  <c:v>601</c:v>
                </c:pt>
                <c:pt idx="1029">
                  <c:v>602</c:v>
                </c:pt>
                <c:pt idx="1030">
                  <c:v>602</c:v>
                </c:pt>
                <c:pt idx="1031">
                  <c:v>603</c:v>
                </c:pt>
                <c:pt idx="1032">
                  <c:v>601</c:v>
                </c:pt>
                <c:pt idx="1033">
                  <c:v>602</c:v>
                </c:pt>
                <c:pt idx="1034">
                  <c:v>604</c:v>
                </c:pt>
                <c:pt idx="1035">
                  <c:v>603</c:v>
                </c:pt>
                <c:pt idx="1036">
                  <c:v>602</c:v>
                </c:pt>
                <c:pt idx="1037">
                  <c:v>602</c:v>
                </c:pt>
                <c:pt idx="1038">
                  <c:v>604</c:v>
                </c:pt>
                <c:pt idx="1039">
                  <c:v>603</c:v>
                </c:pt>
                <c:pt idx="1040">
                  <c:v>603</c:v>
                </c:pt>
                <c:pt idx="1041">
                  <c:v>604</c:v>
                </c:pt>
                <c:pt idx="1042">
                  <c:v>605</c:v>
                </c:pt>
                <c:pt idx="1043">
                  <c:v>605</c:v>
                </c:pt>
                <c:pt idx="1044">
                  <c:v>605</c:v>
                </c:pt>
                <c:pt idx="1045">
                  <c:v>605</c:v>
                </c:pt>
                <c:pt idx="1046">
                  <c:v>607</c:v>
                </c:pt>
                <c:pt idx="1047">
                  <c:v>606</c:v>
                </c:pt>
                <c:pt idx="1048">
                  <c:v>607</c:v>
                </c:pt>
                <c:pt idx="1049">
                  <c:v>610</c:v>
                </c:pt>
                <c:pt idx="1050">
                  <c:v>610</c:v>
                </c:pt>
                <c:pt idx="1051">
                  <c:v>610</c:v>
                </c:pt>
                <c:pt idx="1052">
                  <c:v>608</c:v>
                </c:pt>
                <c:pt idx="1053">
                  <c:v>611</c:v>
                </c:pt>
                <c:pt idx="1054">
                  <c:v>613</c:v>
                </c:pt>
                <c:pt idx="1055">
                  <c:v>611</c:v>
                </c:pt>
                <c:pt idx="1056">
                  <c:v>611</c:v>
                </c:pt>
                <c:pt idx="1057">
                  <c:v>612</c:v>
                </c:pt>
                <c:pt idx="1058">
                  <c:v>614</c:v>
                </c:pt>
                <c:pt idx="1059">
                  <c:v>612</c:v>
                </c:pt>
                <c:pt idx="1060">
                  <c:v>611</c:v>
                </c:pt>
                <c:pt idx="1061">
                  <c:v>613</c:v>
                </c:pt>
                <c:pt idx="1062">
                  <c:v>615</c:v>
                </c:pt>
                <c:pt idx="1063">
                  <c:v>613</c:v>
                </c:pt>
                <c:pt idx="1064">
                  <c:v>612</c:v>
                </c:pt>
                <c:pt idx="1065">
                  <c:v>613</c:v>
                </c:pt>
                <c:pt idx="1066">
                  <c:v>614</c:v>
                </c:pt>
                <c:pt idx="1067">
                  <c:v>612</c:v>
                </c:pt>
                <c:pt idx="1068">
                  <c:v>610</c:v>
                </c:pt>
                <c:pt idx="1069">
                  <c:v>612</c:v>
                </c:pt>
                <c:pt idx="1070">
                  <c:v>611</c:v>
                </c:pt>
                <c:pt idx="1071">
                  <c:v>610</c:v>
                </c:pt>
                <c:pt idx="1072">
                  <c:v>608</c:v>
                </c:pt>
                <c:pt idx="1073">
                  <c:v>609</c:v>
                </c:pt>
                <c:pt idx="1074">
                  <c:v>610</c:v>
                </c:pt>
                <c:pt idx="1075">
                  <c:v>609</c:v>
                </c:pt>
                <c:pt idx="1076">
                  <c:v>608</c:v>
                </c:pt>
                <c:pt idx="1077">
                  <c:v>610</c:v>
                </c:pt>
                <c:pt idx="1078">
                  <c:v>611</c:v>
                </c:pt>
                <c:pt idx="1079">
                  <c:v>610</c:v>
                </c:pt>
                <c:pt idx="1080">
                  <c:v>612</c:v>
                </c:pt>
                <c:pt idx="1081">
                  <c:v>617</c:v>
                </c:pt>
                <c:pt idx="1082">
                  <c:v>621</c:v>
                </c:pt>
                <c:pt idx="1083">
                  <c:v>624</c:v>
                </c:pt>
                <c:pt idx="1084">
                  <c:v>626</c:v>
                </c:pt>
                <c:pt idx="1085">
                  <c:v>629</c:v>
                </c:pt>
                <c:pt idx="1086">
                  <c:v>631</c:v>
                </c:pt>
                <c:pt idx="1087">
                  <c:v>631</c:v>
                </c:pt>
                <c:pt idx="1088">
                  <c:v>633</c:v>
                </c:pt>
                <c:pt idx="1089">
                  <c:v>636</c:v>
                </c:pt>
                <c:pt idx="1090">
                  <c:v>637</c:v>
                </c:pt>
                <c:pt idx="1091">
                  <c:v>635</c:v>
                </c:pt>
                <c:pt idx="1092">
                  <c:v>637</c:v>
                </c:pt>
                <c:pt idx="1093">
                  <c:v>638</c:v>
                </c:pt>
                <c:pt idx="1094">
                  <c:v>638</c:v>
                </c:pt>
                <c:pt idx="1095">
                  <c:v>639</c:v>
                </c:pt>
                <c:pt idx="1096">
                  <c:v>639</c:v>
                </c:pt>
                <c:pt idx="1097">
                  <c:v>641</c:v>
                </c:pt>
                <c:pt idx="1098">
                  <c:v>643</c:v>
                </c:pt>
                <c:pt idx="1099">
                  <c:v>643</c:v>
                </c:pt>
                <c:pt idx="1100">
                  <c:v>644</c:v>
                </c:pt>
                <c:pt idx="1101">
                  <c:v>644</c:v>
                </c:pt>
                <c:pt idx="1102">
                  <c:v>645</c:v>
                </c:pt>
                <c:pt idx="1103">
                  <c:v>645</c:v>
                </c:pt>
                <c:pt idx="1104">
                  <c:v>644</c:v>
                </c:pt>
                <c:pt idx="1105">
                  <c:v>646</c:v>
                </c:pt>
                <c:pt idx="1106">
                  <c:v>645</c:v>
                </c:pt>
                <c:pt idx="1107">
                  <c:v>642</c:v>
                </c:pt>
                <c:pt idx="1108">
                  <c:v>643</c:v>
                </c:pt>
                <c:pt idx="1109">
                  <c:v>643</c:v>
                </c:pt>
                <c:pt idx="1110">
                  <c:v>644</c:v>
                </c:pt>
                <c:pt idx="1111">
                  <c:v>641</c:v>
                </c:pt>
                <c:pt idx="1112">
                  <c:v>643</c:v>
                </c:pt>
                <c:pt idx="1113">
                  <c:v>644</c:v>
                </c:pt>
                <c:pt idx="1114">
                  <c:v>643</c:v>
                </c:pt>
                <c:pt idx="1115">
                  <c:v>642</c:v>
                </c:pt>
                <c:pt idx="1116">
                  <c:v>643</c:v>
                </c:pt>
                <c:pt idx="1117">
                  <c:v>644</c:v>
                </c:pt>
                <c:pt idx="1118">
                  <c:v>646</c:v>
                </c:pt>
                <c:pt idx="1119">
                  <c:v>643</c:v>
                </c:pt>
                <c:pt idx="1120">
                  <c:v>644</c:v>
                </c:pt>
                <c:pt idx="1121">
                  <c:v>645</c:v>
                </c:pt>
                <c:pt idx="1122">
                  <c:v>642</c:v>
                </c:pt>
                <c:pt idx="1123">
                  <c:v>638</c:v>
                </c:pt>
                <c:pt idx="1124">
                  <c:v>634</c:v>
                </c:pt>
                <c:pt idx="1125">
                  <c:v>626</c:v>
                </c:pt>
                <c:pt idx="1126">
                  <c:v>607</c:v>
                </c:pt>
                <c:pt idx="1127">
                  <c:v>585</c:v>
                </c:pt>
                <c:pt idx="1128">
                  <c:v>562</c:v>
                </c:pt>
                <c:pt idx="1129">
                  <c:v>534</c:v>
                </c:pt>
                <c:pt idx="1130">
                  <c:v>502</c:v>
                </c:pt>
                <c:pt idx="1131">
                  <c:v>478</c:v>
                </c:pt>
                <c:pt idx="1132">
                  <c:v>463</c:v>
                </c:pt>
                <c:pt idx="1133">
                  <c:v>450</c:v>
                </c:pt>
                <c:pt idx="1134">
                  <c:v>437</c:v>
                </c:pt>
                <c:pt idx="1135">
                  <c:v>427</c:v>
                </c:pt>
                <c:pt idx="1136">
                  <c:v>423</c:v>
                </c:pt>
                <c:pt idx="1137">
                  <c:v>421</c:v>
                </c:pt>
                <c:pt idx="1138">
                  <c:v>416</c:v>
                </c:pt>
                <c:pt idx="1139">
                  <c:v>412</c:v>
                </c:pt>
                <c:pt idx="1140">
                  <c:v>412</c:v>
                </c:pt>
                <c:pt idx="1141">
                  <c:v>413</c:v>
                </c:pt>
                <c:pt idx="1142">
                  <c:v>409</c:v>
                </c:pt>
                <c:pt idx="1143">
                  <c:v>408</c:v>
                </c:pt>
                <c:pt idx="1144">
                  <c:v>409</c:v>
                </c:pt>
                <c:pt idx="1145">
                  <c:v>411</c:v>
                </c:pt>
                <c:pt idx="1146">
                  <c:v>410</c:v>
                </c:pt>
                <c:pt idx="1147">
                  <c:v>407</c:v>
                </c:pt>
                <c:pt idx="1148">
                  <c:v>410</c:v>
                </c:pt>
                <c:pt idx="1149">
                  <c:v>412</c:v>
                </c:pt>
                <c:pt idx="1150">
                  <c:v>408</c:v>
                </c:pt>
                <c:pt idx="1151">
                  <c:v>408</c:v>
                </c:pt>
                <c:pt idx="1152">
                  <c:v>410</c:v>
                </c:pt>
                <c:pt idx="1153">
                  <c:v>412</c:v>
                </c:pt>
                <c:pt idx="1154">
                  <c:v>411</c:v>
                </c:pt>
                <c:pt idx="1155">
                  <c:v>410</c:v>
                </c:pt>
                <c:pt idx="1156">
                  <c:v>415</c:v>
                </c:pt>
                <c:pt idx="1157">
                  <c:v>416</c:v>
                </c:pt>
                <c:pt idx="1158">
                  <c:v>416</c:v>
                </c:pt>
                <c:pt idx="1159">
                  <c:v>418</c:v>
                </c:pt>
                <c:pt idx="1160">
                  <c:v>421</c:v>
                </c:pt>
                <c:pt idx="1161">
                  <c:v>424</c:v>
                </c:pt>
                <c:pt idx="1162">
                  <c:v>423</c:v>
                </c:pt>
                <c:pt idx="1163">
                  <c:v>422</c:v>
                </c:pt>
                <c:pt idx="1164">
                  <c:v>428</c:v>
                </c:pt>
                <c:pt idx="1165">
                  <c:v>429</c:v>
                </c:pt>
                <c:pt idx="1166">
                  <c:v>427</c:v>
                </c:pt>
                <c:pt idx="1167">
                  <c:v>429</c:v>
                </c:pt>
                <c:pt idx="1168">
                  <c:v>433</c:v>
                </c:pt>
                <c:pt idx="1169">
                  <c:v>435</c:v>
                </c:pt>
                <c:pt idx="1170">
                  <c:v>433</c:v>
                </c:pt>
                <c:pt idx="1171">
                  <c:v>435</c:v>
                </c:pt>
                <c:pt idx="1172">
                  <c:v>439</c:v>
                </c:pt>
                <c:pt idx="1173">
                  <c:v>439</c:v>
                </c:pt>
                <c:pt idx="1174">
                  <c:v>440</c:v>
                </c:pt>
                <c:pt idx="1175">
                  <c:v>440</c:v>
                </c:pt>
                <c:pt idx="1176">
                  <c:v>443</c:v>
                </c:pt>
                <c:pt idx="1177">
                  <c:v>442</c:v>
                </c:pt>
                <c:pt idx="1178">
                  <c:v>441</c:v>
                </c:pt>
                <c:pt idx="1179">
                  <c:v>442</c:v>
                </c:pt>
                <c:pt idx="1180">
                  <c:v>445</c:v>
                </c:pt>
                <c:pt idx="1181">
                  <c:v>444</c:v>
                </c:pt>
                <c:pt idx="1182">
                  <c:v>443</c:v>
                </c:pt>
                <c:pt idx="1183">
                  <c:v>445</c:v>
                </c:pt>
                <c:pt idx="1184">
                  <c:v>447</c:v>
                </c:pt>
                <c:pt idx="1185">
                  <c:v>444</c:v>
                </c:pt>
                <c:pt idx="1186">
                  <c:v>443</c:v>
                </c:pt>
                <c:pt idx="1187">
                  <c:v>444</c:v>
                </c:pt>
                <c:pt idx="1188">
                  <c:v>446</c:v>
                </c:pt>
                <c:pt idx="1189">
                  <c:v>446</c:v>
                </c:pt>
                <c:pt idx="1190">
                  <c:v>442</c:v>
                </c:pt>
                <c:pt idx="1191">
                  <c:v>444</c:v>
                </c:pt>
                <c:pt idx="1192">
                  <c:v>446</c:v>
                </c:pt>
                <c:pt idx="1193">
                  <c:v>445</c:v>
                </c:pt>
                <c:pt idx="1194">
                  <c:v>443</c:v>
                </c:pt>
                <c:pt idx="1195">
                  <c:v>443</c:v>
                </c:pt>
                <c:pt idx="1196">
                  <c:v>446</c:v>
                </c:pt>
                <c:pt idx="1197">
                  <c:v>444</c:v>
                </c:pt>
                <c:pt idx="1198">
                  <c:v>442</c:v>
                </c:pt>
                <c:pt idx="1199">
                  <c:v>446</c:v>
                </c:pt>
                <c:pt idx="1200">
                  <c:v>446</c:v>
                </c:pt>
                <c:pt idx="1201">
                  <c:v>445</c:v>
                </c:pt>
                <c:pt idx="1202">
                  <c:v>443</c:v>
                </c:pt>
                <c:pt idx="1203">
                  <c:v>446</c:v>
                </c:pt>
                <c:pt idx="1204">
                  <c:v>449</c:v>
                </c:pt>
                <c:pt idx="1205">
                  <c:v>448</c:v>
                </c:pt>
                <c:pt idx="1206">
                  <c:v>448</c:v>
                </c:pt>
                <c:pt idx="1207">
                  <c:v>450</c:v>
                </c:pt>
                <c:pt idx="1208">
                  <c:v>451</c:v>
                </c:pt>
                <c:pt idx="1209">
                  <c:v>451</c:v>
                </c:pt>
                <c:pt idx="1210">
                  <c:v>450</c:v>
                </c:pt>
                <c:pt idx="1211">
                  <c:v>455</c:v>
                </c:pt>
                <c:pt idx="1212">
                  <c:v>458</c:v>
                </c:pt>
                <c:pt idx="1213">
                  <c:v>454</c:v>
                </c:pt>
                <c:pt idx="1214">
                  <c:v>455</c:v>
                </c:pt>
                <c:pt idx="1215">
                  <c:v>460</c:v>
                </c:pt>
                <c:pt idx="1216">
                  <c:v>461</c:v>
                </c:pt>
                <c:pt idx="1217">
                  <c:v>460</c:v>
                </c:pt>
                <c:pt idx="1218">
                  <c:v>458</c:v>
                </c:pt>
                <c:pt idx="1219">
                  <c:v>460</c:v>
                </c:pt>
                <c:pt idx="1220">
                  <c:v>462</c:v>
                </c:pt>
                <c:pt idx="1221">
                  <c:v>460</c:v>
                </c:pt>
                <c:pt idx="1222">
                  <c:v>463</c:v>
                </c:pt>
                <c:pt idx="1223">
                  <c:v>465</c:v>
                </c:pt>
                <c:pt idx="1224">
                  <c:v>467</c:v>
                </c:pt>
                <c:pt idx="1225">
                  <c:v>467</c:v>
                </c:pt>
                <c:pt idx="1226">
                  <c:v>468</c:v>
                </c:pt>
                <c:pt idx="1227">
                  <c:v>473</c:v>
                </c:pt>
                <c:pt idx="1228">
                  <c:v>476</c:v>
                </c:pt>
                <c:pt idx="1229">
                  <c:v>476</c:v>
                </c:pt>
                <c:pt idx="1230">
                  <c:v>482</c:v>
                </c:pt>
                <c:pt idx="1231">
                  <c:v>485</c:v>
                </c:pt>
                <c:pt idx="1232">
                  <c:v>488</c:v>
                </c:pt>
                <c:pt idx="1233">
                  <c:v>488</c:v>
                </c:pt>
                <c:pt idx="1234">
                  <c:v>487</c:v>
                </c:pt>
                <c:pt idx="1235">
                  <c:v>491</c:v>
                </c:pt>
                <c:pt idx="1236">
                  <c:v>492</c:v>
                </c:pt>
                <c:pt idx="1237">
                  <c:v>490</c:v>
                </c:pt>
                <c:pt idx="1238">
                  <c:v>494</c:v>
                </c:pt>
                <c:pt idx="1239">
                  <c:v>496</c:v>
                </c:pt>
                <c:pt idx="1240">
                  <c:v>497</c:v>
                </c:pt>
                <c:pt idx="1241">
                  <c:v>495</c:v>
                </c:pt>
                <c:pt idx="1242">
                  <c:v>497</c:v>
                </c:pt>
                <c:pt idx="1243">
                  <c:v>502</c:v>
                </c:pt>
                <c:pt idx="1244">
                  <c:v>502</c:v>
                </c:pt>
                <c:pt idx="1245">
                  <c:v>503</c:v>
                </c:pt>
                <c:pt idx="1246">
                  <c:v>507</c:v>
                </c:pt>
                <c:pt idx="1247">
                  <c:v>513</c:v>
                </c:pt>
                <c:pt idx="1248">
                  <c:v>520</c:v>
                </c:pt>
                <c:pt idx="1249">
                  <c:v>530</c:v>
                </c:pt>
                <c:pt idx="1250">
                  <c:v>547</c:v>
                </c:pt>
                <c:pt idx="1251">
                  <c:v>569</c:v>
                </c:pt>
                <c:pt idx="1252">
                  <c:v>587</c:v>
                </c:pt>
                <c:pt idx="1253">
                  <c:v>597</c:v>
                </c:pt>
                <c:pt idx="1254">
                  <c:v>603</c:v>
                </c:pt>
                <c:pt idx="1255">
                  <c:v>610</c:v>
                </c:pt>
                <c:pt idx="1256">
                  <c:v>615</c:v>
                </c:pt>
                <c:pt idx="1257">
                  <c:v>618</c:v>
                </c:pt>
                <c:pt idx="1258">
                  <c:v>624</c:v>
                </c:pt>
                <c:pt idx="1259">
                  <c:v>628</c:v>
                </c:pt>
                <c:pt idx="1260">
                  <c:v>631</c:v>
                </c:pt>
                <c:pt idx="1261">
                  <c:v>632</c:v>
                </c:pt>
                <c:pt idx="1262">
                  <c:v>635</c:v>
                </c:pt>
                <c:pt idx="1263">
                  <c:v>638</c:v>
                </c:pt>
                <c:pt idx="1264">
                  <c:v>639</c:v>
                </c:pt>
                <c:pt idx="1265">
                  <c:v>641</c:v>
                </c:pt>
                <c:pt idx="1266">
                  <c:v>644</c:v>
                </c:pt>
                <c:pt idx="1267">
                  <c:v>647</c:v>
                </c:pt>
                <c:pt idx="1268">
                  <c:v>649</c:v>
                </c:pt>
                <c:pt idx="1269">
                  <c:v>647</c:v>
                </c:pt>
                <c:pt idx="1270">
                  <c:v>649</c:v>
                </c:pt>
                <c:pt idx="1271">
                  <c:v>652</c:v>
                </c:pt>
                <c:pt idx="1272">
                  <c:v>650</c:v>
                </c:pt>
                <c:pt idx="1273">
                  <c:v>650</c:v>
                </c:pt>
                <c:pt idx="1274">
                  <c:v>650</c:v>
                </c:pt>
                <c:pt idx="1275">
                  <c:v>651</c:v>
                </c:pt>
                <c:pt idx="1276">
                  <c:v>650</c:v>
                </c:pt>
                <c:pt idx="1277">
                  <c:v>648</c:v>
                </c:pt>
                <c:pt idx="1278">
                  <c:v>649</c:v>
                </c:pt>
                <c:pt idx="1279">
                  <c:v>651</c:v>
                </c:pt>
                <c:pt idx="1280">
                  <c:v>650</c:v>
                </c:pt>
                <c:pt idx="1281">
                  <c:v>648</c:v>
                </c:pt>
                <c:pt idx="1282">
                  <c:v>648</c:v>
                </c:pt>
                <c:pt idx="1283">
                  <c:v>650</c:v>
                </c:pt>
                <c:pt idx="1284">
                  <c:v>647</c:v>
                </c:pt>
                <c:pt idx="1285">
                  <c:v>648</c:v>
                </c:pt>
                <c:pt idx="1286">
                  <c:v>649</c:v>
                </c:pt>
                <c:pt idx="1287">
                  <c:v>649</c:v>
                </c:pt>
                <c:pt idx="1288">
                  <c:v>648</c:v>
                </c:pt>
                <c:pt idx="1289">
                  <c:v>646</c:v>
                </c:pt>
                <c:pt idx="1290">
                  <c:v>649</c:v>
                </c:pt>
                <c:pt idx="1291">
                  <c:v>650</c:v>
                </c:pt>
                <c:pt idx="1292">
                  <c:v>648</c:v>
                </c:pt>
                <c:pt idx="1293">
                  <c:v>649</c:v>
                </c:pt>
                <c:pt idx="1294">
                  <c:v>649</c:v>
                </c:pt>
                <c:pt idx="1295">
                  <c:v>649</c:v>
                </c:pt>
                <c:pt idx="1296">
                  <c:v>650</c:v>
                </c:pt>
                <c:pt idx="1297">
                  <c:v>648</c:v>
                </c:pt>
                <c:pt idx="1298">
                  <c:v>649</c:v>
                </c:pt>
                <c:pt idx="1299">
                  <c:v>650</c:v>
                </c:pt>
                <c:pt idx="1300">
                  <c:v>648</c:v>
                </c:pt>
                <c:pt idx="1301">
                  <c:v>648</c:v>
                </c:pt>
                <c:pt idx="1302">
                  <c:v>649</c:v>
                </c:pt>
                <c:pt idx="1303">
                  <c:v>650</c:v>
                </c:pt>
                <c:pt idx="1304">
                  <c:v>647</c:v>
                </c:pt>
                <c:pt idx="1305">
                  <c:v>647</c:v>
                </c:pt>
                <c:pt idx="1306">
                  <c:v>649</c:v>
                </c:pt>
                <c:pt idx="1307">
                  <c:v>649</c:v>
                </c:pt>
                <c:pt idx="1308">
                  <c:v>648</c:v>
                </c:pt>
                <c:pt idx="1309">
                  <c:v>646</c:v>
                </c:pt>
                <c:pt idx="1310">
                  <c:v>649</c:v>
                </c:pt>
                <c:pt idx="1311">
                  <c:v>648</c:v>
                </c:pt>
                <c:pt idx="1312">
                  <c:v>647</c:v>
                </c:pt>
                <c:pt idx="1313">
                  <c:v>647</c:v>
                </c:pt>
                <c:pt idx="1314">
                  <c:v>650</c:v>
                </c:pt>
                <c:pt idx="1315">
                  <c:v>649</c:v>
                </c:pt>
                <c:pt idx="1316">
                  <c:v>648</c:v>
                </c:pt>
                <c:pt idx="1317">
                  <c:v>648</c:v>
                </c:pt>
                <c:pt idx="1318">
                  <c:v>649</c:v>
                </c:pt>
                <c:pt idx="1319">
                  <c:v>649</c:v>
                </c:pt>
                <c:pt idx="1320">
                  <c:v>646</c:v>
                </c:pt>
                <c:pt idx="1321">
                  <c:v>648</c:v>
                </c:pt>
                <c:pt idx="1322">
                  <c:v>649</c:v>
                </c:pt>
                <c:pt idx="1323">
                  <c:v>649</c:v>
                </c:pt>
                <c:pt idx="1324">
                  <c:v>648</c:v>
                </c:pt>
                <c:pt idx="1325">
                  <c:v>647</c:v>
                </c:pt>
                <c:pt idx="1326">
                  <c:v>649</c:v>
                </c:pt>
                <c:pt idx="1327">
                  <c:v>649</c:v>
                </c:pt>
                <c:pt idx="1328">
                  <c:v>648</c:v>
                </c:pt>
                <c:pt idx="1329">
                  <c:v>649</c:v>
                </c:pt>
                <c:pt idx="1330">
                  <c:v>650</c:v>
                </c:pt>
                <c:pt idx="1331">
                  <c:v>650</c:v>
                </c:pt>
                <c:pt idx="1332">
                  <c:v>649</c:v>
                </c:pt>
                <c:pt idx="1333">
                  <c:v>650</c:v>
                </c:pt>
                <c:pt idx="1334">
                  <c:v>651</c:v>
                </c:pt>
                <c:pt idx="1335">
                  <c:v>650</c:v>
                </c:pt>
                <c:pt idx="1336">
                  <c:v>650</c:v>
                </c:pt>
                <c:pt idx="1337">
                  <c:v>649</c:v>
                </c:pt>
                <c:pt idx="1338">
                  <c:v>650</c:v>
                </c:pt>
                <c:pt idx="1339">
                  <c:v>649</c:v>
                </c:pt>
                <c:pt idx="1340">
                  <c:v>647</c:v>
                </c:pt>
                <c:pt idx="1341">
                  <c:v>649</c:v>
                </c:pt>
                <c:pt idx="1342">
                  <c:v>651</c:v>
                </c:pt>
                <c:pt idx="1343">
                  <c:v>650</c:v>
                </c:pt>
                <c:pt idx="1344">
                  <c:v>648</c:v>
                </c:pt>
                <c:pt idx="1345">
                  <c:v>649</c:v>
                </c:pt>
                <c:pt idx="1346">
                  <c:v>650</c:v>
                </c:pt>
                <c:pt idx="1347">
                  <c:v>649</c:v>
                </c:pt>
                <c:pt idx="1348">
                  <c:v>648</c:v>
                </c:pt>
                <c:pt idx="1349">
                  <c:v>648</c:v>
                </c:pt>
                <c:pt idx="1350">
                  <c:v>648</c:v>
                </c:pt>
                <c:pt idx="1351">
                  <c:v>647</c:v>
                </c:pt>
                <c:pt idx="1352">
                  <c:v>646</c:v>
                </c:pt>
                <c:pt idx="1353">
                  <c:v>646</c:v>
                </c:pt>
                <c:pt idx="1354">
                  <c:v>644</c:v>
                </c:pt>
                <c:pt idx="1355">
                  <c:v>638</c:v>
                </c:pt>
                <c:pt idx="1356">
                  <c:v>630</c:v>
                </c:pt>
                <c:pt idx="1357">
                  <c:v>626</c:v>
                </c:pt>
                <c:pt idx="1358">
                  <c:v>624</c:v>
                </c:pt>
                <c:pt idx="1359">
                  <c:v>623</c:v>
                </c:pt>
                <c:pt idx="1360">
                  <c:v>620</c:v>
                </c:pt>
                <c:pt idx="1361">
                  <c:v>618</c:v>
                </c:pt>
                <c:pt idx="1362">
                  <c:v>618</c:v>
                </c:pt>
                <c:pt idx="1363">
                  <c:v>614</c:v>
                </c:pt>
                <c:pt idx="1364">
                  <c:v>614</c:v>
                </c:pt>
                <c:pt idx="1365">
                  <c:v>615</c:v>
                </c:pt>
                <c:pt idx="1366">
                  <c:v>614</c:v>
                </c:pt>
                <c:pt idx="1367">
                  <c:v>612</c:v>
                </c:pt>
                <c:pt idx="1368">
                  <c:v>609</c:v>
                </c:pt>
                <c:pt idx="1369">
                  <c:v>612</c:v>
                </c:pt>
                <c:pt idx="1370">
                  <c:v>614</c:v>
                </c:pt>
                <c:pt idx="1371">
                  <c:v>613</c:v>
                </c:pt>
                <c:pt idx="1372">
                  <c:v>613</c:v>
                </c:pt>
                <c:pt idx="1373">
                  <c:v>616</c:v>
                </c:pt>
                <c:pt idx="1374">
                  <c:v>617</c:v>
                </c:pt>
                <c:pt idx="1375">
                  <c:v>616</c:v>
                </c:pt>
                <c:pt idx="1376">
                  <c:v>614</c:v>
                </c:pt>
                <c:pt idx="1377">
                  <c:v>616</c:v>
                </c:pt>
                <c:pt idx="1378">
                  <c:v>616</c:v>
                </c:pt>
                <c:pt idx="1379">
                  <c:v>616</c:v>
                </c:pt>
                <c:pt idx="1380">
                  <c:v>614</c:v>
                </c:pt>
                <c:pt idx="1381">
                  <c:v>617</c:v>
                </c:pt>
                <c:pt idx="1382">
                  <c:v>619</c:v>
                </c:pt>
                <c:pt idx="1383">
                  <c:v>618</c:v>
                </c:pt>
                <c:pt idx="1384">
                  <c:v>617</c:v>
                </c:pt>
                <c:pt idx="1385">
                  <c:v>618</c:v>
                </c:pt>
                <c:pt idx="1386">
                  <c:v>618</c:v>
                </c:pt>
                <c:pt idx="1387">
                  <c:v>617</c:v>
                </c:pt>
                <c:pt idx="1388">
                  <c:v>616</c:v>
                </c:pt>
                <c:pt idx="1389">
                  <c:v>618</c:v>
                </c:pt>
                <c:pt idx="1390">
                  <c:v>619</c:v>
                </c:pt>
                <c:pt idx="1391">
                  <c:v>617</c:v>
                </c:pt>
                <c:pt idx="1392">
                  <c:v>617</c:v>
                </c:pt>
                <c:pt idx="1393">
                  <c:v>620</c:v>
                </c:pt>
                <c:pt idx="1394">
                  <c:v>618</c:v>
                </c:pt>
                <c:pt idx="1395">
                  <c:v>618</c:v>
                </c:pt>
                <c:pt idx="1396">
                  <c:v>616</c:v>
                </c:pt>
                <c:pt idx="1397">
                  <c:v>619</c:v>
                </c:pt>
                <c:pt idx="1398">
                  <c:v>620</c:v>
                </c:pt>
                <c:pt idx="1399">
                  <c:v>619</c:v>
                </c:pt>
                <c:pt idx="1400">
                  <c:v>620</c:v>
                </c:pt>
                <c:pt idx="1401">
                  <c:v>621</c:v>
                </c:pt>
                <c:pt idx="1402">
                  <c:v>621</c:v>
                </c:pt>
                <c:pt idx="1403">
                  <c:v>620</c:v>
                </c:pt>
                <c:pt idx="1404">
                  <c:v>621</c:v>
                </c:pt>
                <c:pt idx="1405">
                  <c:v>623</c:v>
                </c:pt>
                <c:pt idx="1406">
                  <c:v>623</c:v>
                </c:pt>
                <c:pt idx="1407">
                  <c:v>622</c:v>
                </c:pt>
                <c:pt idx="1408">
                  <c:v>622</c:v>
                </c:pt>
                <c:pt idx="1409">
                  <c:v>622</c:v>
                </c:pt>
                <c:pt idx="1410">
                  <c:v>623</c:v>
                </c:pt>
                <c:pt idx="1411">
                  <c:v>622</c:v>
                </c:pt>
                <c:pt idx="1412">
                  <c:v>622</c:v>
                </c:pt>
                <c:pt idx="1413">
                  <c:v>625</c:v>
                </c:pt>
                <c:pt idx="1414">
                  <c:v>621</c:v>
                </c:pt>
                <c:pt idx="1415">
                  <c:v>620</c:v>
                </c:pt>
                <c:pt idx="1416">
                  <c:v>618</c:v>
                </c:pt>
                <c:pt idx="1417">
                  <c:v>619</c:v>
                </c:pt>
                <c:pt idx="1418">
                  <c:v>617</c:v>
                </c:pt>
                <c:pt idx="1419">
                  <c:v>615</c:v>
                </c:pt>
                <c:pt idx="1420">
                  <c:v>615</c:v>
                </c:pt>
                <c:pt idx="1421">
                  <c:v>615</c:v>
                </c:pt>
                <c:pt idx="1422">
                  <c:v>612</c:v>
                </c:pt>
                <c:pt idx="1423">
                  <c:v>611</c:v>
                </c:pt>
                <c:pt idx="1424">
                  <c:v>612</c:v>
                </c:pt>
                <c:pt idx="1425">
                  <c:v>611</c:v>
                </c:pt>
                <c:pt idx="1426">
                  <c:v>610</c:v>
                </c:pt>
                <c:pt idx="1427">
                  <c:v>608</c:v>
                </c:pt>
                <c:pt idx="1428">
                  <c:v>607</c:v>
                </c:pt>
                <c:pt idx="1429">
                  <c:v>609</c:v>
                </c:pt>
                <c:pt idx="1430">
                  <c:v>608</c:v>
                </c:pt>
                <c:pt idx="1431">
                  <c:v>607</c:v>
                </c:pt>
                <c:pt idx="1432">
                  <c:v>606</c:v>
                </c:pt>
                <c:pt idx="1433">
                  <c:v>608</c:v>
                </c:pt>
                <c:pt idx="1434">
                  <c:v>607</c:v>
                </c:pt>
                <c:pt idx="1435">
                  <c:v>607</c:v>
                </c:pt>
                <c:pt idx="1436">
                  <c:v>608</c:v>
                </c:pt>
                <c:pt idx="1437">
                  <c:v>609</c:v>
                </c:pt>
                <c:pt idx="1438">
                  <c:v>610</c:v>
                </c:pt>
                <c:pt idx="1439">
                  <c:v>610</c:v>
                </c:pt>
                <c:pt idx="1440">
                  <c:v>612</c:v>
                </c:pt>
                <c:pt idx="1441">
                  <c:v>614</c:v>
                </c:pt>
                <c:pt idx="1442">
                  <c:v>611</c:v>
                </c:pt>
                <c:pt idx="1443">
                  <c:v>611</c:v>
                </c:pt>
                <c:pt idx="1444">
                  <c:v>611</c:v>
                </c:pt>
                <c:pt idx="1445">
                  <c:v>611</c:v>
                </c:pt>
                <c:pt idx="1446">
                  <c:v>610</c:v>
                </c:pt>
                <c:pt idx="1447">
                  <c:v>611</c:v>
                </c:pt>
                <c:pt idx="1448">
                  <c:v>613</c:v>
                </c:pt>
                <c:pt idx="1449">
                  <c:v>614</c:v>
                </c:pt>
                <c:pt idx="1450">
                  <c:v>613</c:v>
                </c:pt>
                <c:pt idx="1451">
                  <c:v>614</c:v>
                </c:pt>
                <c:pt idx="1452">
                  <c:v>613</c:v>
                </c:pt>
                <c:pt idx="1453">
                  <c:v>615</c:v>
                </c:pt>
                <c:pt idx="1454">
                  <c:v>615</c:v>
                </c:pt>
                <c:pt idx="1455">
                  <c:v>615</c:v>
                </c:pt>
                <c:pt idx="1456">
                  <c:v>618</c:v>
                </c:pt>
                <c:pt idx="1457">
                  <c:v>617</c:v>
                </c:pt>
                <c:pt idx="1458">
                  <c:v>616</c:v>
                </c:pt>
                <c:pt idx="1459">
                  <c:v>615</c:v>
                </c:pt>
                <c:pt idx="1460">
                  <c:v>616</c:v>
                </c:pt>
                <c:pt idx="1461">
                  <c:v>617</c:v>
                </c:pt>
                <c:pt idx="1462">
                  <c:v>616</c:v>
                </c:pt>
                <c:pt idx="1463">
                  <c:v>615</c:v>
                </c:pt>
                <c:pt idx="1464">
                  <c:v>617</c:v>
                </c:pt>
                <c:pt idx="1465">
                  <c:v>616</c:v>
                </c:pt>
                <c:pt idx="1466">
                  <c:v>615</c:v>
                </c:pt>
                <c:pt idx="1467">
                  <c:v>614</c:v>
                </c:pt>
                <c:pt idx="1468">
                  <c:v>615</c:v>
                </c:pt>
                <c:pt idx="1469">
                  <c:v>615</c:v>
                </c:pt>
                <c:pt idx="1470">
                  <c:v>612</c:v>
                </c:pt>
                <c:pt idx="1471">
                  <c:v>614</c:v>
                </c:pt>
                <c:pt idx="1472">
                  <c:v>615</c:v>
                </c:pt>
                <c:pt idx="1473">
                  <c:v>614</c:v>
                </c:pt>
                <c:pt idx="1474">
                  <c:v>613</c:v>
                </c:pt>
                <c:pt idx="1475">
                  <c:v>612</c:v>
                </c:pt>
                <c:pt idx="1476">
                  <c:v>615</c:v>
                </c:pt>
                <c:pt idx="1477">
                  <c:v>616</c:v>
                </c:pt>
                <c:pt idx="1478">
                  <c:v>613</c:v>
                </c:pt>
                <c:pt idx="1479">
                  <c:v>614</c:v>
                </c:pt>
                <c:pt idx="1480">
                  <c:v>616</c:v>
                </c:pt>
                <c:pt idx="1481">
                  <c:v>616</c:v>
                </c:pt>
                <c:pt idx="1482">
                  <c:v>616</c:v>
                </c:pt>
                <c:pt idx="1483">
                  <c:v>617</c:v>
                </c:pt>
                <c:pt idx="1484">
                  <c:v>618</c:v>
                </c:pt>
                <c:pt idx="1485">
                  <c:v>616</c:v>
                </c:pt>
                <c:pt idx="1486">
                  <c:v>615</c:v>
                </c:pt>
                <c:pt idx="1487">
                  <c:v>616</c:v>
                </c:pt>
                <c:pt idx="1488">
                  <c:v>617</c:v>
                </c:pt>
                <c:pt idx="1489">
                  <c:v>616</c:v>
                </c:pt>
                <c:pt idx="1490">
                  <c:v>616</c:v>
                </c:pt>
                <c:pt idx="1491">
                  <c:v>616</c:v>
                </c:pt>
                <c:pt idx="1492">
                  <c:v>617</c:v>
                </c:pt>
                <c:pt idx="1493">
                  <c:v>616</c:v>
                </c:pt>
                <c:pt idx="1494">
                  <c:v>616</c:v>
                </c:pt>
                <c:pt idx="1495">
                  <c:v>617</c:v>
                </c:pt>
                <c:pt idx="1496">
                  <c:v>618</c:v>
                </c:pt>
                <c:pt idx="1497">
                  <c:v>618</c:v>
                </c:pt>
                <c:pt idx="1498">
                  <c:v>616</c:v>
                </c:pt>
                <c:pt idx="1499">
                  <c:v>615</c:v>
                </c:pt>
                <c:pt idx="1500">
                  <c:v>617</c:v>
                </c:pt>
                <c:pt idx="1501">
                  <c:v>618</c:v>
                </c:pt>
                <c:pt idx="1502">
                  <c:v>616</c:v>
                </c:pt>
                <c:pt idx="1503">
                  <c:v>615</c:v>
                </c:pt>
                <c:pt idx="1504">
                  <c:v>616</c:v>
                </c:pt>
                <c:pt idx="1505">
                  <c:v>616</c:v>
                </c:pt>
                <c:pt idx="1506">
                  <c:v>614</c:v>
                </c:pt>
                <c:pt idx="1507">
                  <c:v>616</c:v>
                </c:pt>
                <c:pt idx="1508">
                  <c:v>617</c:v>
                </c:pt>
                <c:pt idx="1509">
                  <c:v>617</c:v>
                </c:pt>
                <c:pt idx="1510">
                  <c:v>618</c:v>
                </c:pt>
                <c:pt idx="1511">
                  <c:v>618</c:v>
                </c:pt>
                <c:pt idx="1512">
                  <c:v>621</c:v>
                </c:pt>
                <c:pt idx="1513">
                  <c:v>620</c:v>
                </c:pt>
                <c:pt idx="1514">
                  <c:v>619</c:v>
                </c:pt>
                <c:pt idx="1515">
                  <c:v>621</c:v>
                </c:pt>
                <c:pt idx="1516">
                  <c:v>621</c:v>
                </c:pt>
                <c:pt idx="1517">
                  <c:v>619</c:v>
                </c:pt>
                <c:pt idx="1518">
                  <c:v>620</c:v>
                </c:pt>
                <c:pt idx="1519">
                  <c:v>621</c:v>
                </c:pt>
                <c:pt idx="1520">
                  <c:v>622</c:v>
                </c:pt>
                <c:pt idx="1521">
                  <c:v>619</c:v>
                </c:pt>
                <c:pt idx="1522">
                  <c:v>622</c:v>
                </c:pt>
                <c:pt idx="1523">
                  <c:v>624</c:v>
                </c:pt>
                <c:pt idx="1524">
                  <c:v>624</c:v>
                </c:pt>
                <c:pt idx="1525">
                  <c:v>625</c:v>
                </c:pt>
                <c:pt idx="1526">
                  <c:v>624</c:v>
                </c:pt>
                <c:pt idx="1527">
                  <c:v>626</c:v>
                </c:pt>
                <c:pt idx="1528">
                  <c:v>627</c:v>
                </c:pt>
                <c:pt idx="1529">
                  <c:v>626</c:v>
                </c:pt>
                <c:pt idx="1530">
                  <c:v>625</c:v>
                </c:pt>
                <c:pt idx="1531">
                  <c:v>626</c:v>
                </c:pt>
                <c:pt idx="1532">
                  <c:v>625</c:v>
                </c:pt>
                <c:pt idx="1533">
                  <c:v>622</c:v>
                </c:pt>
                <c:pt idx="1534">
                  <c:v>621</c:v>
                </c:pt>
                <c:pt idx="1535">
                  <c:v>621</c:v>
                </c:pt>
                <c:pt idx="1536">
                  <c:v>619</c:v>
                </c:pt>
                <c:pt idx="1537">
                  <c:v>618</c:v>
                </c:pt>
                <c:pt idx="1538">
                  <c:v>617</c:v>
                </c:pt>
                <c:pt idx="1539">
                  <c:v>619</c:v>
                </c:pt>
                <c:pt idx="1540">
                  <c:v>620</c:v>
                </c:pt>
                <c:pt idx="1541">
                  <c:v>619</c:v>
                </c:pt>
                <c:pt idx="1542">
                  <c:v>620</c:v>
                </c:pt>
                <c:pt idx="1543">
                  <c:v>622</c:v>
                </c:pt>
                <c:pt idx="1544">
                  <c:v>622</c:v>
                </c:pt>
                <c:pt idx="1545">
                  <c:v>623</c:v>
                </c:pt>
                <c:pt idx="1546">
                  <c:v>625</c:v>
                </c:pt>
                <c:pt idx="1547">
                  <c:v>627</c:v>
                </c:pt>
                <c:pt idx="1548">
                  <c:v>627</c:v>
                </c:pt>
                <c:pt idx="1549">
                  <c:v>623</c:v>
                </c:pt>
                <c:pt idx="1550">
                  <c:v>625</c:v>
                </c:pt>
                <c:pt idx="1551">
                  <c:v>626</c:v>
                </c:pt>
                <c:pt idx="1552">
                  <c:v>625</c:v>
                </c:pt>
                <c:pt idx="1553">
                  <c:v>623</c:v>
                </c:pt>
                <c:pt idx="1554">
                  <c:v>623</c:v>
                </c:pt>
                <c:pt idx="1555">
                  <c:v>625</c:v>
                </c:pt>
                <c:pt idx="1556">
                  <c:v>625</c:v>
                </c:pt>
                <c:pt idx="1557">
                  <c:v>624</c:v>
                </c:pt>
                <c:pt idx="1558">
                  <c:v>624</c:v>
                </c:pt>
                <c:pt idx="1559">
                  <c:v>625</c:v>
                </c:pt>
                <c:pt idx="1560">
                  <c:v>624</c:v>
                </c:pt>
                <c:pt idx="1561">
                  <c:v>621</c:v>
                </c:pt>
                <c:pt idx="1562">
                  <c:v>619</c:v>
                </c:pt>
                <c:pt idx="1563">
                  <c:v>620</c:v>
                </c:pt>
                <c:pt idx="1564">
                  <c:v>617</c:v>
                </c:pt>
                <c:pt idx="1565">
                  <c:v>615</c:v>
                </c:pt>
                <c:pt idx="1566">
                  <c:v>615</c:v>
                </c:pt>
                <c:pt idx="1567">
                  <c:v>615</c:v>
                </c:pt>
                <c:pt idx="1568">
                  <c:v>612</c:v>
                </c:pt>
                <c:pt idx="1569">
                  <c:v>611</c:v>
                </c:pt>
                <c:pt idx="1570">
                  <c:v>612</c:v>
                </c:pt>
                <c:pt idx="1571">
                  <c:v>614</c:v>
                </c:pt>
                <c:pt idx="1572">
                  <c:v>613</c:v>
                </c:pt>
                <c:pt idx="1573">
                  <c:v>613</c:v>
                </c:pt>
                <c:pt idx="1574">
                  <c:v>614</c:v>
                </c:pt>
                <c:pt idx="1575">
                  <c:v>614</c:v>
                </c:pt>
                <c:pt idx="1576">
                  <c:v>614</c:v>
                </c:pt>
                <c:pt idx="1577">
                  <c:v>612</c:v>
                </c:pt>
                <c:pt idx="1578">
                  <c:v>615</c:v>
                </c:pt>
                <c:pt idx="1579">
                  <c:v>617</c:v>
                </c:pt>
                <c:pt idx="1580">
                  <c:v>616</c:v>
                </c:pt>
                <c:pt idx="1581">
                  <c:v>615</c:v>
                </c:pt>
                <c:pt idx="1582">
                  <c:v>617</c:v>
                </c:pt>
                <c:pt idx="1583">
                  <c:v>618</c:v>
                </c:pt>
                <c:pt idx="1584">
                  <c:v>616</c:v>
                </c:pt>
                <c:pt idx="1585">
                  <c:v>618</c:v>
                </c:pt>
                <c:pt idx="1586">
                  <c:v>622</c:v>
                </c:pt>
                <c:pt idx="1587">
                  <c:v>628</c:v>
                </c:pt>
                <c:pt idx="1588">
                  <c:v>631</c:v>
                </c:pt>
                <c:pt idx="1589">
                  <c:v>633</c:v>
                </c:pt>
                <c:pt idx="1590">
                  <c:v>638</c:v>
                </c:pt>
                <c:pt idx="1591">
                  <c:v>640</c:v>
                </c:pt>
                <c:pt idx="1592">
                  <c:v>639</c:v>
                </c:pt>
                <c:pt idx="1593">
                  <c:v>638</c:v>
                </c:pt>
                <c:pt idx="1594">
                  <c:v>640</c:v>
                </c:pt>
                <c:pt idx="1595">
                  <c:v>641</c:v>
                </c:pt>
                <c:pt idx="1596">
                  <c:v>639</c:v>
                </c:pt>
                <c:pt idx="1597">
                  <c:v>640</c:v>
                </c:pt>
                <c:pt idx="1598">
                  <c:v>642</c:v>
                </c:pt>
                <c:pt idx="1599">
                  <c:v>644</c:v>
                </c:pt>
                <c:pt idx="1600">
                  <c:v>645</c:v>
                </c:pt>
                <c:pt idx="1601">
                  <c:v>643</c:v>
                </c:pt>
                <c:pt idx="1602">
                  <c:v>645</c:v>
                </c:pt>
                <c:pt idx="1603">
                  <c:v>645</c:v>
                </c:pt>
                <c:pt idx="1604">
                  <c:v>645</c:v>
                </c:pt>
                <c:pt idx="1605">
                  <c:v>644</c:v>
                </c:pt>
                <c:pt idx="1606">
                  <c:v>649</c:v>
                </c:pt>
                <c:pt idx="1607">
                  <c:v>650</c:v>
                </c:pt>
                <c:pt idx="1608">
                  <c:v>650</c:v>
                </c:pt>
                <c:pt idx="1609">
                  <c:v>651</c:v>
                </c:pt>
                <c:pt idx="1610">
                  <c:v>652</c:v>
                </c:pt>
                <c:pt idx="1611">
                  <c:v>653</c:v>
                </c:pt>
                <c:pt idx="1612">
                  <c:v>653</c:v>
                </c:pt>
                <c:pt idx="1613">
                  <c:v>652</c:v>
                </c:pt>
                <c:pt idx="1614">
                  <c:v>655</c:v>
                </c:pt>
                <c:pt idx="1615">
                  <c:v>655</c:v>
                </c:pt>
                <c:pt idx="1616">
                  <c:v>653</c:v>
                </c:pt>
                <c:pt idx="1617">
                  <c:v>654</c:v>
                </c:pt>
                <c:pt idx="1618">
                  <c:v>654</c:v>
                </c:pt>
                <c:pt idx="1619">
                  <c:v>655</c:v>
                </c:pt>
                <c:pt idx="1620">
                  <c:v>653</c:v>
                </c:pt>
                <c:pt idx="1621">
                  <c:v>654</c:v>
                </c:pt>
                <c:pt idx="1622">
                  <c:v>655</c:v>
                </c:pt>
                <c:pt idx="1623">
                  <c:v>655</c:v>
                </c:pt>
                <c:pt idx="1624">
                  <c:v>653</c:v>
                </c:pt>
                <c:pt idx="1625">
                  <c:v>653</c:v>
                </c:pt>
                <c:pt idx="1626">
                  <c:v>654</c:v>
                </c:pt>
                <c:pt idx="1627">
                  <c:v>654</c:v>
                </c:pt>
                <c:pt idx="1628">
                  <c:v>653</c:v>
                </c:pt>
                <c:pt idx="1629">
                  <c:v>652</c:v>
                </c:pt>
                <c:pt idx="1630">
                  <c:v>653</c:v>
                </c:pt>
                <c:pt idx="1631">
                  <c:v>653</c:v>
                </c:pt>
                <c:pt idx="1632">
                  <c:v>652</c:v>
                </c:pt>
                <c:pt idx="1633">
                  <c:v>651</c:v>
                </c:pt>
                <c:pt idx="1634">
                  <c:v>653</c:v>
                </c:pt>
                <c:pt idx="1635">
                  <c:v>653</c:v>
                </c:pt>
                <c:pt idx="1636">
                  <c:v>653</c:v>
                </c:pt>
                <c:pt idx="1637">
                  <c:v>653</c:v>
                </c:pt>
                <c:pt idx="1638">
                  <c:v>654</c:v>
                </c:pt>
                <c:pt idx="1639">
                  <c:v>652</c:v>
                </c:pt>
                <c:pt idx="1640">
                  <c:v>649</c:v>
                </c:pt>
                <c:pt idx="1641">
                  <c:v>646</c:v>
                </c:pt>
                <c:pt idx="1642">
                  <c:v>643</c:v>
                </c:pt>
                <c:pt idx="1643">
                  <c:v>640</c:v>
                </c:pt>
                <c:pt idx="1644">
                  <c:v>637</c:v>
                </c:pt>
                <c:pt idx="1645">
                  <c:v>635</c:v>
                </c:pt>
                <c:pt idx="1646">
                  <c:v>634</c:v>
                </c:pt>
                <c:pt idx="1647">
                  <c:v>631</c:v>
                </c:pt>
                <c:pt idx="1648">
                  <c:v>629</c:v>
                </c:pt>
                <c:pt idx="1649">
                  <c:v>628</c:v>
                </c:pt>
                <c:pt idx="1650">
                  <c:v>628</c:v>
                </c:pt>
                <c:pt idx="1651">
                  <c:v>625</c:v>
                </c:pt>
                <c:pt idx="1652">
                  <c:v>622</c:v>
                </c:pt>
                <c:pt idx="1653">
                  <c:v>621</c:v>
                </c:pt>
                <c:pt idx="1654">
                  <c:v>621</c:v>
                </c:pt>
                <c:pt idx="1655">
                  <c:v>619</c:v>
                </c:pt>
                <c:pt idx="1656">
                  <c:v>616</c:v>
                </c:pt>
                <c:pt idx="1657">
                  <c:v>615</c:v>
                </c:pt>
                <c:pt idx="1658">
                  <c:v>615</c:v>
                </c:pt>
                <c:pt idx="1659">
                  <c:v>611</c:v>
                </c:pt>
                <c:pt idx="1660">
                  <c:v>606</c:v>
                </c:pt>
                <c:pt idx="1661">
                  <c:v>602</c:v>
                </c:pt>
                <c:pt idx="1662">
                  <c:v>601</c:v>
                </c:pt>
                <c:pt idx="1663">
                  <c:v>597</c:v>
                </c:pt>
                <c:pt idx="1664">
                  <c:v>594</c:v>
                </c:pt>
                <c:pt idx="1665">
                  <c:v>595</c:v>
                </c:pt>
                <c:pt idx="1666">
                  <c:v>595</c:v>
                </c:pt>
                <c:pt idx="1667">
                  <c:v>593</c:v>
                </c:pt>
                <c:pt idx="1668">
                  <c:v>592</c:v>
                </c:pt>
                <c:pt idx="1669">
                  <c:v>591</c:v>
                </c:pt>
                <c:pt idx="1670">
                  <c:v>591</c:v>
                </c:pt>
                <c:pt idx="1671">
                  <c:v>589</c:v>
                </c:pt>
                <c:pt idx="1672">
                  <c:v>589</c:v>
                </c:pt>
                <c:pt idx="1673">
                  <c:v>589</c:v>
                </c:pt>
                <c:pt idx="1674">
                  <c:v>587</c:v>
                </c:pt>
                <c:pt idx="1675">
                  <c:v>586</c:v>
                </c:pt>
                <c:pt idx="1676">
                  <c:v>585</c:v>
                </c:pt>
                <c:pt idx="1677">
                  <c:v>585</c:v>
                </c:pt>
                <c:pt idx="1678">
                  <c:v>587</c:v>
                </c:pt>
                <c:pt idx="1679">
                  <c:v>583</c:v>
                </c:pt>
                <c:pt idx="1680">
                  <c:v>583</c:v>
                </c:pt>
                <c:pt idx="1681">
                  <c:v>584</c:v>
                </c:pt>
                <c:pt idx="1682">
                  <c:v>584</c:v>
                </c:pt>
                <c:pt idx="1683">
                  <c:v>584</c:v>
                </c:pt>
                <c:pt idx="1684">
                  <c:v>582</c:v>
                </c:pt>
                <c:pt idx="1685">
                  <c:v>584</c:v>
                </c:pt>
                <c:pt idx="1686">
                  <c:v>585</c:v>
                </c:pt>
                <c:pt idx="1687">
                  <c:v>584</c:v>
                </c:pt>
                <c:pt idx="1688">
                  <c:v>583</c:v>
                </c:pt>
                <c:pt idx="1689">
                  <c:v>584</c:v>
                </c:pt>
                <c:pt idx="1690">
                  <c:v>586</c:v>
                </c:pt>
                <c:pt idx="1691">
                  <c:v>586</c:v>
                </c:pt>
                <c:pt idx="1692">
                  <c:v>584</c:v>
                </c:pt>
                <c:pt idx="1693">
                  <c:v>588</c:v>
                </c:pt>
                <c:pt idx="1694">
                  <c:v>588</c:v>
                </c:pt>
                <c:pt idx="1695">
                  <c:v>585</c:v>
                </c:pt>
                <c:pt idx="1696">
                  <c:v>585</c:v>
                </c:pt>
                <c:pt idx="1697">
                  <c:v>587</c:v>
                </c:pt>
                <c:pt idx="1698">
                  <c:v>587</c:v>
                </c:pt>
                <c:pt idx="1699">
                  <c:v>586</c:v>
                </c:pt>
                <c:pt idx="1700">
                  <c:v>586</c:v>
                </c:pt>
                <c:pt idx="1701">
                  <c:v>588</c:v>
                </c:pt>
                <c:pt idx="1702">
                  <c:v>587</c:v>
                </c:pt>
                <c:pt idx="1703">
                  <c:v>587</c:v>
                </c:pt>
                <c:pt idx="1704">
                  <c:v>587</c:v>
                </c:pt>
                <c:pt idx="1705">
                  <c:v>590</c:v>
                </c:pt>
                <c:pt idx="1706">
                  <c:v>591</c:v>
                </c:pt>
                <c:pt idx="1707">
                  <c:v>588</c:v>
                </c:pt>
                <c:pt idx="1708">
                  <c:v>588</c:v>
                </c:pt>
                <c:pt idx="1709">
                  <c:v>589</c:v>
                </c:pt>
                <c:pt idx="1710">
                  <c:v>589</c:v>
                </c:pt>
                <c:pt idx="1711">
                  <c:v>588</c:v>
                </c:pt>
                <c:pt idx="1712">
                  <c:v>588</c:v>
                </c:pt>
                <c:pt idx="1713">
                  <c:v>590</c:v>
                </c:pt>
                <c:pt idx="1714">
                  <c:v>590</c:v>
                </c:pt>
                <c:pt idx="1715">
                  <c:v>589</c:v>
                </c:pt>
                <c:pt idx="1716">
                  <c:v>590</c:v>
                </c:pt>
                <c:pt idx="1717">
                  <c:v>591</c:v>
                </c:pt>
                <c:pt idx="1718">
                  <c:v>591</c:v>
                </c:pt>
                <c:pt idx="1719">
                  <c:v>589</c:v>
                </c:pt>
                <c:pt idx="1720">
                  <c:v>590</c:v>
                </c:pt>
                <c:pt idx="1721">
                  <c:v>592</c:v>
                </c:pt>
                <c:pt idx="1722">
                  <c:v>590</c:v>
                </c:pt>
                <c:pt idx="1723">
                  <c:v>590</c:v>
                </c:pt>
                <c:pt idx="1724">
                  <c:v>590</c:v>
                </c:pt>
                <c:pt idx="1725">
                  <c:v>592</c:v>
                </c:pt>
                <c:pt idx="1726">
                  <c:v>592</c:v>
                </c:pt>
                <c:pt idx="1727">
                  <c:v>590</c:v>
                </c:pt>
                <c:pt idx="1728">
                  <c:v>591</c:v>
                </c:pt>
                <c:pt idx="1729">
                  <c:v>594</c:v>
                </c:pt>
                <c:pt idx="1730">
                  <c:v>592</c:v>
                </c:pt>
                <c:pt idx="1731">
                  <c:v>593</c:v>
                </c:pt>
                <c:pt idx="1732">
                  <c:v>595</c:v>
                </c:pt>
                <c:pt idx="1733">
                  <c:v>595</c:v>
                </c:pt>
                <c:pt idx="1734">
                  <c:v>596</c:v>
                </c:pt>
                <c:pt idx="1735">
                  <c:v>594</c:v>
                </c:pt>
                <c:pt idx="1736">
                  <c:v>594</c:v>
                </c:pt>
                <c:pt idx="1737">
                  <c:v>596</c:v>
                </c:pt>
                <c:pt idx="1738">
                  <c:v>593</c:v>
                </c:pt>
                <c:pt idx="1739">
                  <c:v>594</c:v>
                </c:pt>
                <c:pt idx="1740">
                  <c:v>595</c:v>
                </c:pt>
                <c:pt idx="1741">
                  <c:v>596</c:v>
                </c:pt>
                <c:pt idx="1742">
                  <c:v>595</c:v>
                </c:pt>
                <c:pt idx="1743">
                  <c:v>595</c:v>
                </c:pt>
                <c:pt idx="1744">
                  <c:v>596</c:v>
                </c:pt>
                <c:pt idx="1745">
                  <c:v>596</c:v>
                </c:pt>
                <c:pt idx="1746">
                  <c:v>596</c:v>
                </c:pt>
                <c:pt idx="1747">
                  <c:v>596</c:v>
                </c:pt>
                <c:pt idx="1748">
                  <c:v>594</c:v>
                </c:pt>
                <c:pt idx="1749">
                  <c:v>598</c:v>
                </c:pt>
                <c:pt idx="1750">
                  <c:v>596</c:v>
                </c:pt>
                <c:pt idx="1751">
                  <c:v>595</c:v>
                </c:pt>
                <c:pt idx="1752">
                  <c:v>598</c:v>
                </c:pt>
                <c:pt idx="1753">
                  <c:v>598</c:v>
                </c:pt>
                <c:pt idx="1754">
                  <c:v>597</c:v>
                </c:pt>
                <c:pt idx="1755">
                  <c:v>596</c:v>
                </c:pt>
                <c:pt idx="1756">
                  <c:v>597</c:v>
                </c:pt>
                <c:pt idx="1757">
                  <c:v>598</c:v>
                </c:pt>
                <c:pt idx="1758">
                  <c:v>597</c:v>
                </c:pt>
                <c:pt idx="1759">
                  <c:v>596</c:v>
                </c:pt>
                <c:pt idx="1760">
                  <c:v>598</c:v>
                </c:pt>
                <c:pt idx="1761">
                  <c:v>599</c:v>
                </c:pt>
                <c:pt idx="1762">
                  <c:v>598</c:v>
                </c:pt>
                <c:pt idx="1763">
                  <c:v>597</c:v>
                </c:pt>
                <c:pt idx="1764">
                  <c:v>598</c:v>
                </c:pt>
                <c:pt idx="1765">
                  <c:v>600</c:v>
                </c:pt>
                <c:pt idx="1766">
                  <c:v>597</c:v>
                </c:pt>
                <c:pt idx="1767">
                  <c:v>596</c:v>
                </c:pt>
                <c:pt idx="1768">
                  <c:v>598</c:v>
                </c:pt>
                <c:pt idx="1769">
                  <c:v>598</c:v>
                </c:pt>
                <c:pt idx="1770">
                  <c:v>596</c:v>
                </c:pt>
                <c:pt idx="1771">
                  <c:v>596</c:v>
                </c:pt>
                <c:pt idx="1772">
                  <c:v>598</c:v>
                </c:pt>
                <c:pt idx="1773">
                  <c:v>597</c:v>
                </c:pt>
                <c:pt idx="1774">
                  <c:v>594</c:v>
                </c:pt>
                <c:pt idx="1775">
                  <c:v>596</c:v>
                </c:pt>
                <c:pt idx="1776">
                  <c:v>597</c:v>
                </c:pt>
                <c:pt idx="1777">
                  <c:v>598</c:v>
                </c:pt>
                <c:pt idx="1778">
                  <c:v>596</c:v>
                </c:pt>
                <c:pt idx="1779">
                  <c:v>598</c:v>
                </c:pt>
                <c:pt idx="1780">
                  <c:v>600</c:v>
                </c:pt>
                <c:pt idx="1781">
                  <c:v>600</c:v>
                </c:pt>
                <c:pt idx="1782">
                  <c:v>599</c:v>
                </c:pt>
                <c:pt idx="1783">
                  <c:v>600</c:v>
                </c:pt>
                <c:pt idx="1784">
                  <c:v>601</c:v>
                </c:pt>
                <c:pt idx="1785">
                  <c:v>600</c:v>
                </c:pt>
                <c:pt idx="1786">
                  <c:v>599</c:v>
                </c:pt>
                <c:pt idx="1787">
                  <c:v>600</c:v>
                </c:pt>
                <c:pt idx="1788">
                  <c:v>601</c:v>
                </c:pt>
                <c:pt idx="1789">
                  <c:v>599</c:v>
                </c:pt>
                <c:pt idx="1790">
                  <c:v>598</c:v>
                </c:pt>
                <c:pt idx="1791">
                  <c:v>600</c:v>
                </c:pt>
                <c:pt idx="1792">
                  <c:v>602</c:v>
                </c:pt>
                <c:pt idx="1793">
                  <c:v>603</c:v>
                </c:pt>
                <c:pt idx="1794">
                  <c:v>603</c:v>
                </c:pt>
                <c:pt idx="1795">
                  <c:v>604</c:v>
                </c:pt>
                <c:pt idx="1796">
                  <c:v>607</c:v>
                </c:pt>
                <c:pt idx="1797">
                  <c:v>607</c:v>
                </c:pt>
                <c:pt idx="1798">
                  <c:v>605</c:v>
                </c:pt>
                <c:pt idx="1799">
                  <c:v>607</c:v>
                </c:pt>
                <c:pt idx="1800">
                  <c:v>609</c:v>
                </c:pt>
                <c:pt idx="1801">
                  <c:v>608</c:v>
                </c:pt>
                <c:pt idx="1802">
                  <c:v>607</c:v>
                </c:pt>
                <c:pt idx="1803">
                  <c:v>607</c:v>
                </c:pt>
                <c:pt idx="1804">
                  <c:v>607</c:v>
                </c:pt>
                <c:pt idx="1805">
                  <c:v>608</c:v>
                </c:pt>
                <c:pt idx="1806">
                  <c:v>609</c:v>
                </c:pt>
                <c:pt idx="1807">
                  <c:v>614</c:v>
                </c:pt>
                <c:pt idx="1808">
                  <c:v>617</c:v>
                </c:pt>
                <c:pt idx="1809">
                  <c:v>620</c:v>
                </c:pt>
                <c:pt idx="1810">
                  <c:v>621</c:v>
                </c:pt>
                <c:pt idx="1811">
                  <c:v>624</c:v>
                </c:pt>
                <c:pt idx="1812">
                  <c:v>627</c:v>
                </c:pt>
                <c:pt idx="1813">
                  <c:v>628</c:v>
                </c:pt>
                <c:pt idx="1814">
                  <c:v>628</c:v>
                </c:pt>
                <c:pt idx="1815">
                  <c:v>632</c:v>
                </c:pt>
                <c:pt idx="1816">
                  <c:v>634</c:v>
                </c:pt>
                <c:pt idx="1817">
                  <c:v>634</c:v>
                </c:pt>
                <c:pt idx="1818">
                  <c:v>636</c:v>
                </c:pt>
                <c:pt idx="1819">
                  <c:v>637</c:v>
                </c:pt>
                <c:pt idx="1820">
                  <c:v>639</c:v>
                </c:pt>
                <c:pt idx="1821">
                  <c:v>639</c:v>
                </c:pt>
                <c:pt idx="1822">
                  <c:v>638</c:v>
                </c:pt>
                <c:pt idx="1823">
                  <c:v>640</c:v>
                </c:pt>
                <c:pt idx="1824">
                  <c:v>641</c:v>
                </c:pt>
                <c:pt idx="1825">
                  <c:v>640</c:v>
                </c:pt>
                <c:pt idx="1826">
                  <c:v>639</c:v>
                </c:pt>
                <c:pt idx="1827">
                  <c:v>639</c:v>
                </c:pt>
                <c:pt idx="1828">
                  <c:v>641</c:v>
                </c:pt>
                <c:pt idx="1829">
                  <c:v>640</c:v>
                </c:pt>
                <c:pt idx="1830">
                  <c:v>638</c:v>
                </c:pt>
                <c:pt idx="1831">
                  <c:v>640</c:v>
                </c:pt>
                <c:pt idx="1832">
                  <c:v>639</c:v>
                </c:pt>
                <c:pt idx="1833">
                  <c:v>637</c:v>
                </c:pt>
                <c:pt idx="1834">
                  <c:v>637</c:v>
                </c:pt>
                <c:pt idx="1835">
                  <c:v>638</c:v>
                </c:pt>
                <c:pt idx="1836">
                  <c:v>639</c:v>
                </c:pt>
                <c:pt idx="1837">
                  <c:v>638</c:v>
                </c:pt>
                <c:pt idx="1838">
                  <c:v>637</c:v>
                </c:pt>
                <c:pt idx="1839">
                  <c:v>638</c:v>
                </c:pt>
                <c:pt idx="1840">
                  <c:v>638</c:v>
                </c:pt>
                <c:pt idx="1841">
                  <c:v>636</c:v>
                </c:pt>
                <c:pt idx="1842">
                  <c:v>636</c:v>
                </c:pt>
                <c:pt idx="1843">
                  <c:v>638</c:v>
                </c:pt>
                <c:pt idx="1844">
                  <c:v>639</c:v>
                </c:pt>
                <c:pt idx="1845">
                  <c:v>636</c:v>
                </c:pt>
                <c:pt idx="1846">
                  <c:v>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10-4770-96CF-BC2759CA770C}"/>
            </c:ext>
          </c:extLst>
        </c:ser>
        <c:ser>
          <c:idx val="4"/>
          <c:order val="4"/>
          <c:tx>
            <c:strRef>
              <c:f>'mix3'!$I$1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'mix3'!$I$2:$I$1848</c:f>
              <c:numCache>
                <c:formatCode>General</c:formatCode>
                <c:ptCount val="1847"/>
                <c:pt idx="0">
                  <c:v>198</c:v>
                </c:pt>
                <c:pt idx="1">
                  <c:v>198</c:v>
                </c:pt>
                <c:pt idx="2">
                  <c:v>197</c:v>
                </c:pt>
                <c:pt idx="3">
                  <c:v>195</c:v>
                </c:pt>
                <c:pt idx="4">
                  <c:v>197</c:v>
                </c:pt>
                <c:pt idx="5">
                  <c:v>198</c:v>
                </c:pt>
                <c:pt idx="6">
                  <c:v>198</c:v>
                </c:pt>
                <c:pt idx="7">
                  <c:v>197</c:v>
                </c:pt>
                <c:pt idx="8">
                  <c:v>195</c:v>
                </c:pt>
                <c:pt idx="9">
                  <c:v>197</c:v>
                </c:pt>
                <c:pt idx="10">
                  <c:v>200</c:v>
                </c:pt>
                <c:pt idx="11">
                  <c:v>200</c:v>
                </c:pt>
                <c:pt idx="12">
                  <c:v>196</c:v>
                </c:pt>
                <c:pt idx="13">
                  <c:v>198</c:v>
                </c:pt>
                <c:pt idx="14">
                  <c:v>199</c:v>
                </c:pt>
                <c:pt idx="15">
                  <c:v>200</c:v>
                </c:pt>
                <c:pt idx="16">
                  <c:v>200</c:v>
                </c:pt>
                <c:pt idx="17">
                  <c:v>201</c:v>
                </c:pt>
                <c:pt idx="18">
                  <c:v>199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200</c:v>
                </c:pt>
                <c:pt idx="23">
                  <c:v>201</c:v>
                </c:pt>
                <c:pt idx="24">
                  <c:v>202</c:v>
                </c:pt>
                <c:pt idx="25">
                  <c:v>203</c:v>
                </c:pt>
                <c:pt idx="26">
                  <c:v>200</c:v>
                </c:pt>
                <c:pt idx="27">
                  <c:v>203</c:v>
                </c:pt>
                <c:pt idx="28">
                  <c:v>205</c:v>
                </c:pt>
                <c:pt idx="29">
                  <c:v>203</c:v>
                </c:pt>
                <c:pt idx="30">
                  <c:v>206</c:v>
                </c:pt>
                <c:pt idx="31">
                  <c:v>208</c:v>
                </c:pt>
                <c:pt idx="32">
                  <c:v>210</c:v>
                </c:pt>
                <c:pt idx="33">
                  <c:v>209</c:v>
                </c:pt>
                <c:pt idx="34">
                  <c:v>209</c:v>
                </c:pt>
                <c:pt idx="35">
                  <c:v>209</c:v>
                </c:pt>
                <c:pt idx="36">
                  <c:v>210</c:v>
                </c:pt>
                <c:pt idx="37">
                  <c:v>208</c:v>
                </c:pt>
                <c:pt idx="38">
                  <c:v>209</c:v>
                </c:pt>
                <c:pt idx="39">
                  <c:v>210</c:v>
                </c:pt>
                <c:pt idx="40">
                  <c:v>211</c:v>
                </c:pt>
                <c:pt idx="41">
                  <c:v>207</c:v>
                </c:pt>
                <c:pt idx="42">
                  <c:v>208</c:v>
                </c:pt>
                <c:pt idx="43">
                  <c:v>209</c:v>
                </c:pt>
                <c:pt idx="44">
                  <c:v>210</c:v>
                </c:pt>
                <c:pt idx="45">
                  <c:v>207</c:v>
                </c:pt>
                <c:pt idx="46">
                  <c:v>207</c:v>
                </c:pt>
                <c:pt idx="47">
                  <c:v>209</c:v>
                </c:pt>
                <c:pt idx="48">
                  <c:v>209</c:v>
                </c:pt>
                <c:pt idx="49">
                  <c:v>207</c:v>
                </c:pt>
                <c:pt idx="50">
                  <c:v>207</c:v>
                </c:pt>
                <c:pt idx="51">
                  <c:v>207</c:v>
                </c:pt>
                <c:pt idx="52">
                  <c:v>207</c:v>
                </c:pt>
                <c:pt idx="53">
                  <c:v>206</c:v>
                </c:pt>
                <c:pt idx="54">
                  <c:v>207</c:v>
                </c:pt>
                <c:pt idx="55">
                  <c:v>208</c:v>
                </c:pt>
                <c:pt idx="56">
                  <c:v>207</c:v>
                </c:pt>
                <c:pt idx="57">
                  <c:v>205</c:v>
                </c:pt>
                <c:pt idx="58">
                  <c:v>207</c:v>
                </c:pt>
                <c:pt idx="59">
                  <c:v>208</c:v>
                </c:pt>
                <c:pt idx="60">
                  <c:v>209</c:v>
                </c:pt>
                <c:pt idx="61">
                  <c:v>206</c:v>
                </c:pt>
                <c:pt idx="62">
                  <c:v>207</c:v>
                </c:pt>
                <c:pt idx="63">
                  <c:v>209</c:v>
                </c:pt>
                <c:pt idx="64">
                  <c:v>208</c:v>
                </c:pt>
                <c:pt idx="65">
                  <c:v>206</c:v>
                </c:pt>
                <c:pt idx="66">
                  <c:v>205</c:v>
                </c:pt>
                <c:pt idx="67">
                  <c:v>206</c:v>
                </c:pt>
                <c:pt idx="68">
                  <c:v>207</c:v>
                </c:pt>
                <c:pt idx="69">
                  <c:v>205</c:v>
                </c:pt>
                <c:pt idx="70">
                  <c:v>201</c:v>
                </c:pt>
                <c:pt idx="71">
                  <c:v>203</c:v>
                </c:pt>
                <c:pt idx="72">
                  <c:v>199</c:v>
                </c:pt>
                <c:pt idx="73">
                  <c:v>198</c:v>
                </c:pt>
                <c:pt idx="74">
                  <c:v>199</c:v>
                </c:pt>
                <c:pt idx="75">
                  <c:v>195</c:v>
                </c:pt>
                <c:pt idx="76">
                  <c:v>195</c:v>
                </c:pt>
                <c:pt idx="77">
                  <c:v>193</c:v>
                </c:pt>
                <c:pt idx="78">
                  <c:v>190</c:v>
                </c:pt>
                <c:pt idx="79">
                  <c:v>194</c:v>
                </c:pt>
                <c:pt idx="80">
                  <c:v>191</c:v>
                </c:pt>
                <c:pt idx="81">
                  <c:v>192</c:v>
                </c:pt>
                <c:pt idx="82">
                  <c:v>188</c:v>
                </c:pt>
                <c:pt idx="83">
                  <c:v>190</c:v>
                </c:pt>
                <c:pt idx="84">
                  <c:v>189</c:v>
                </c:pt>
                <c:pt idx="85">
                  <c:v>192</c:v>
                </c:pt>
                <c:pt idx="86">
                  <c:v>191</c:v>
                </c:pt>
                <c:pt idx="87">
                  <c:v>193</c:v>
                </c:pt>
                <c:pt idx="88">
                  <c:v>192</c:v>
                </c:pt>
                <c:pt idx="89">
                  <c:v>190</c:v>
                </c:pt>
                <c:pt idx="90">
                  <c:v>191</c:v>
                </c:pt>
                <c:pt idx="91">
                  <c:v>192</c:v>
                </c:pt>
                <c:pt idx="92">
                  <c:v>193</c:v>
                </c:pt>
                <c:pt idx="93">
                  <c:v>191</c:v>
                </c:pt>
                <c:pt idx="94">
                  <c:v>190</c:v>
                </c:pt>
                <c:pt idx="95">
                  <c:v>190</c:v>
                </c:pt>
                <c:pt idx="96">
                  <c:v>192</c:v>
                </c:pt>
                <c:pt idx="97">
                  <c:v>190</c:v>
                </c:pt>
                <c:pt idx="98">
                  <c:v>188</c:v>
                </c:pt>
                <c:pt idx="99">
                  <c:v>191</c:v>
                </c:pt>
                <c:pt idx="100">
                  <c:v>190</c:v>
                </c:pt>
                <c:pt idx="101">
                  <c:v>188</c:v>
                </c:pt>
                <c:pt idx="102">
                  <c:v>190</c:v>
                </c:pt>
                <c:pt idx="103">
                  <c:v>192</c:v>
                </c:pt>
                <c:pt idx="104">
                  <c:v>188</c:v>
                </c:pt>
                <c:pt idx="105">
                  <c:v>190</c:v>
                </c:pt>
                <c:pt idx="106">
                  <c:v>192</c:v>
                </c:pt>
                <c:pt idx="107">
                  <c:v>192</c:v>
                </c:pt>
                <c:pt idx="108">
                  <c:v>186</c:v>
                </c:pt>
                <c:pt idx="109">
                  <c:v>191</c:v>
                </c:pt>
                <c:pt idx="110">
                  <c:v>190</c:v>
                </c:pt>
                <c:pt idx="111">
                  <c:v>192</c:v>
                </c:pt>
                <c:pt idx="112">
                  <c:v>190</c:v>
                </c:pt>
                <c:pt idx="113">
                  <c:v>186</c:v>
                </c:pt>
                <c:pt idx="114">
                  <c:v>191</c:v>
                </c:pt>
                <c:pt idx="115">
                  <c:v>191</c:v>
                </c:pt>
                <c:pt idx="116">
                  <c:v>187</c:v>
                </c:pt>
                <c:pt idx="117">
                  <c:v>189</c:v>
                </c:pt>
                <c:pt idx="118">
                  <c:v>189</c:v>
                </c:pt>
                <c:pt idx="119">
                  <c:v>191</c:v>
                </c:pt>
                <c:pt idx="120">
                  <c:v>191</c:v>
                </c:pt>
                <c:pt idx="121">
                  <c:v>189</c:v>
                </c:pt>
                <c:pt idx="122">
                  <c:v>191</c:v>
                </c:pt>
                <c:pt idx="123">
                  <c:v>190</c:v>
                </c:pt>
                <c:pt idx="124">
                  <c:v>187</c:v>
                </c:pt>
                <c:pt idx="125">
                  <c:v>186</c:v>
                </c:pt>
                <c:pt idx="126">
                  <c:v>189</c:v>
                </c:pt>
                <c:pt idx="127">
                  <c:v>190</c:v>
                </c:pt>
                <c:pt idx="128">
                  <c:v>192</c:v>
                </c:pt>
                <c:pt idx="129">
                  <c:v>192</c:v>
                </c:pt>
                <c:pt idx="130">
                  <c:v>192</c:v>
                </c:pt>
                <c:pt idx="131">
                  <c:v>191</c:v>
                </c:pt>
                <c:pt idx="132">
                  <c:v>192</c:v>
                </c:pt>
                <c:pt idx="133">
                  <c:v>189</c:v>
                </c:pt>
                <c:pt idx="134">
                  <c:v>190</c:v>
                </c:pt>
                <c:pt idx="135">
                  <c:v>190</c:v>
                </c:pt>
                <c:pt idx="136">
                  <c:v>189</c:v>
                </c:pt>
                <c:pt idx="137">
                  <c:v>190</c:v>
                </c:pt>
                <c:pt idx="138">
                  <c:v>191</c:v>
                </c:pt>
                <c:pt idx="139">
                  <c:v>190</c:v>
                </c:pt>
                <c:pt idx="140">
                  <c:v>189</c:v>
                </c:pt>
                <c:pt idx="141">
                  <c:v>187</c:v>
                </c:pt>
                <c:pt idx="142">
                  <c:v>188</c:v>
                </c:pt>
                <c:pt idx="143">
                  <c:v>189</c:v>
                </c:pt>
                <c:pt idx="144">
                  <c:v>190</c:v>
                </c:pt>
                <c:pt idx="145">
                  <c:v>190</c:v>
                </c:pt>
                <c:pt idx="146">
                  <c:v>190</c:v>
                </c:pt>
                <c:pt idx="147">
                  <c:v>190</c:v>
                </c:pt>
                <c:pt idx="148">
                  <c:v>186</c:v>
                </c:pt>
                <c:pt idx="149">
                  <c:v>190</c:v>
                </c:pt>
                <c:pt idx="150">
                  <c:v>189</c:v>
                </c:pt>
                <c:pt idx="151">
                  <c:v>187</c:v>
                </c:pt>
                <c:pt idx="152">
                  <c:v>185</c:v>
                </c:pt>
                <c:pt idx="153">
                  <c:v>190</c:v>
                </c:pt>
                <c:pt idx="154">
                  <c:v>191</c:v>
                </c:pt>
                <c:pt idx="155">
                  <c:v>190</c:v>
                </c:pt>
                <c:pt idx="156">
                  <c:v>189</c:v>
                </c:pt>
                <c:pt idx="157">
                  <c:v>190</c:v>
                </c:pt>
                <c:pt idx="158">
                  <c:v>190</c:v>
                </c:pt>
                <c:pt idx="159">
                  <c:v>191</c:v>
                </c:pt>
                <c:pt idx="160">
                  <c:v>185</c:v>
                </c:pt>
                <c:pt idx="161">
                  <c:v>191</c:v>
                </c:pt>
                <c:pt idx="162">
                  <c:v>191</c:v>
                </c:pt>
                <c:pt idx="163">
                  <c:v>189</c:v>
                </c:pt>
                <c:pt idx="164">
                  <c:v>190</c:v>
                </c:pt>
                <c:pt idx="165">
                  <c:v>188</c:v>
                </c:pt>
                <c:pt idx="166">
                  <c:v>190</c:v>
                </c:pt>
                <c:pt idx="167">
                  <c:v>190</c:v>
                </c:pt>
                <c:pt idx="168">
                  <c:v>188</c:v>
                </c:pt>
                <c:pt idx="169">
                  <c:v>190</c:v>
                </c:pt>
                <c:pt idx="170">
                  <c:v>190</c:v>
                </c:pt>
                <c:pt idx="171">
                  <c:v>190</c:v>
                </c:pt>
                <c:pt idx="172">
                  <c:v>190</c:v>
                </c:pt>
                <c:pt idx="173">
                  <c:v>191</c:v>
                </c:pt>
                <c:pt idx="174">
                  <c:v>190</c:v>
                </c:pt>
                <c:pt idx="175">
                  <c:v>190</c:v>
                </c:pt>
                <c:pt idx="176">
                  <c:v>188</c:v>
                </c:pt>
                <c:pt idx="177">
                  <c:v>191</c:v>
                </c:pt>
                <c:pt idx="178">
                  <c:v>192</c:v>
                </c:pt>
                <c:pt idx="179">
                  <c:v>191</c:v>
                </c:pt>
                <c:pt idx="180">
                  <c:v>189</c:v>
                </c:pt>
                <c:pt idx="181">
                  <c:v>191</c:v>
                </c:pt>
                <c:pt idx="182">
                  <c:v>191</c:v>
                </c:pt>
                <c:pt idx="183">
                  <c:v>186</c:v>
                </c:pt>
                <c:pt idx="184">
                  <c:v>187</c:v>
                </c:pt>
                <c:pt idx="185">
                  <c:v>191</c:v>
                </c:pt>
                <c:pt idx="186">
                  <c:v>191</c:v>
                </c:pt>
                <c:pt idx="187">
                  <c:v>191</c:v>
                </c:pt>
                <c:pt idx="188">
                  <c:v>186</c:v>
                </c:pt>
                <c:pt idx="189">
                  <c:v>193</c:v>
                </c:pt>
                <c:pt idx="190">
                  <c:v>192</c:v>
                </c:pt>
                <c:pt idx="191">
                  <c:v>190</c:v>
                </c:pt>
                <c:pt idx="192">
                  <c:v>190</c:v>
                </c:pt>
                <c:pt idx="193">
                  <c:v>190</c:v>
                </c:pt>
                <c:pt idx="194">
                  <c:v>190</c:v>
                </c:pt>
                <c:pt idx="195">
                  <c:v>191</c:v>
                </c:pt>
                <c:pt idx="196">
                  <c:v>190</c:v>
                </c:pt>
                <c:pt idx="197">
                  <c:v>192</c:v>
                </c:pt>
                <c:pt idx="198">
                  <c:v>190</c:v>
                </c:pt>
                <c:pt idx="199">
                  <c:v>191</c:v>
                </c:pt>
                <c:pt idx="200">
                  <c:v>191</c:v>
                </c:pt>
                <c:pt idx="201">
                  <c:v>190</c:v>
                </c:pt>
                <c:pt idx="202">
                  <c:v>192</c:v>
                </c:pt>
                <c:pt idx="203">
                  <c:v>192</c:v>
                </c:pt>
                <c:pt idx="204">
                  <c:v>190</c:v>
                </c:pt>
                <c:pt idx="205">
                  <c:v>192</c:v>
                </c:pt>
                <c:pt idx="206">
                  <c:v>193</c:v>
                </c:pt>
                <c:pt idx="207">
                  <c:v>191</c:v>
                </c:pt>
                <c:pt idx="208">
                  <c:v>192</c:v>
                </c:pt>
                <c:pt idx="209">
                  <c:v>195</c:v>
                </c:pt>
                <c:pt idx="210">
                  <c:v>192</c:v>
                </c:pt>
                <c:pt idx="211">
                  <c:v>194</c:v>
                </c:pt>
                <c:pt idx="212">
                  <c:v>195</c:v>
                </c:pt>
                <c:pt idx="213">
                  <c:v>198</c:v>
                </c:pt>
                <c:pt idx="214">
                  <c:v>198</c:v>
                </c:pt>
                <c:pt idx="215">
                  <c:v>201</c:v>
                </c:pt>
                <c:pt idx="216">
                  <c:v>202</c:v>
                </c:pt>
                <c:pt idx="217">
                  <c:v>201</c:v>
                </c:pt>
                <c:pt idx="218">
                  <c:v>201</c:v>
                </c:pt>
                <c:pt idx="219">
                  <c:v>200</c:v>
                </c:pt>
                <c:pt idx="220">
                  <c:v>198</c:v>
                </c:pt>
                <c:pt idx="221">
                  <c:v>203</c:v>
                </c:pt>
                <c:pt idx="222">
                  <c:v>202</c:v>
                </c:pt>
                <c:pt idx="223">
                  <c:v>203</c:v>
                </c:pt>
                <c:pt idx="224">
                  <c:v>204</c:v>
                </c:pt>
                <c:pt idx="225">
                  <c:v>204</c:v>
                </c:pt>
                <c:pt idx="226">
                  <c:v>203</c:v>
                </c:pt>
                <c:pt idx="227">
                  <c:v>204</c:v>
                </c:pt>
                <c:pt idx="228">
                  <c:v>201</c:v>
                </c:pt>
                <c:pt idx="229">
                  <c:v>203</c:v>
                </c:pt>
                <c:pt idx="230">
                  <c:v>201</c:v>
                </c:pt>
                <c:pt idx="231">
                  <c:v>203</c:v>
                </c:pt>
                <c:pt idx="232">
                  <c:v>207</c:v>
                </c:pt>
                <c:pt idx="233">
                  <c:v>204</c:v>
                </c:pt>
                <c:pt idx="234">
                  <c:v>203</c:v>
                </c:pt>
                <c:pt idx="235">
                  <c:v>204</c:v>
                </c:pt>
                <c:pt idx="236">
                  <c:v>204</c:v>
                </c:pt>
                <c:pt idx="237">
                  <c:v>205</c:v>
                </c:pt>
                <c:pt idx="238">
                  <c:v>202</c:v>
                </c:pt>
                <c:pt idx="239">
                  <c:v>204</c:v>
                </c:pt>
                <c:pt idx="240">
                  <c:v>204</c:v>
                </c:pt>
                <c:pt idx="241">
                  <c:v>204</c:v>
                </c:pt>
                <c:pt idx="242">
                  <c:v>204</c:v>
                </c:pt>
                <c:pt idx="243">
                  <c:v>200</c:v>
                </c:pt>
                <c:pt idx="244">
                  <c:v>200</c:v>
                </c:pt>
                <c:pt idx="245">
                  <c:v>203</c:v>
                </c:pt>
                <c:pt idx="246">
                  <c:v>203</c:v>
                </c:pt>
                <c:pt idx="247">
                  <c:v>203</c:v>
                </c:pt>
                <c:pt idx="248">
                  <c:v>202</c:v>
                </c:pt>
                <c:pt idx="249">
                  <c:v>204</c:v>
                </c:pt>
                <c:pt idx="250">
                  <c:v>202</c:v>
                </c:pt>
                <c:pt idx="251">
                  <c:v>203</c:v>
                </c:pt>
                <c:pt idx="252">
                  <c:v>203</c:v>
                </c:pt>
                <c:pt idx="253">
                  <c:v>204</c:v>
                </c:pt>
                <c:pt idx="254">
                  <c:v>203</c:v>
                </c:pt>
                <c:pt idx="255">
                  <c:v>203</c:v>
                </c:pt>
                <c:pt idx="256">
                  <c:v>202</c:v>
                </c:pt>
                <c:pt idx="257">
                  <c:v>203</c:v>
                </c:pt>
                <c:pt idx="258">
                  <c:v>200</c:v>
                </c:pt>
                <c:pt idx="259">
                  <c:v>204</c:v>
                </c:pt>
                <c:pt idx="260">
                  <c:v>204</c:v>
                </c:pt>
                <c:pt idx="261">
                  <c:v>203</c:v>
                </c:pt>
                <c:pt idx="262">
                  <c:v>202</c:v>
                </c:pt>
                <c:pt idx="263">
                  <c:v>200</c:v>
                </c:pt>
                <c:pt idx="264">
                  <c:v>204</c:v>
                </c:pt>
                <c:pt idx="265">
                  <c:v>204</c:v>
                </c:pt>
                <c:pt idx="266">
                  <c:v>203</c:v>
                </c:pt>
                <c:pt idx="267">
                  <c:v>202</c:v>
                </c:pt>
                <c:pt idx="268">
                  <c:v>204</c:v>
                </c:pt>
                <c:pt idx="269">
                  <c:v>203</c:v>
                </c:pt>
                <c:pt idx="270">
                  <c:v>203</c:v>
                </c:pt>
                <c:pt idx="271">
                  <c:v>201</c:v>
                </c:pt>
                <c:pt idx="272">
                  <c:v>205</c:v>
                </c:pt>
                <c:pt idx="273">
                  <c:v>204</c:v>
                </c:pt>
                <c:pt idx="274">
                  <c:v>203</c:v>
                </c:pt>
                <c:pt idx="275">
                  <c:v>201</c:v>
                </c:pt>
                <c:pt idx="276">
                  <c:v>201</c:v>
                </c:pt>
                <c:pt idx="277">
                  <c:v>203</c:v>
                </c:pt>
                <c:pt idx="278">
                  <c:v>199</c:v>
                </c:pt>
                <c:pt idx="279">
                  <c:v>204</c:v>
                </c:pt>
                <c:pt idx="280">
                  <c:v>204</c:v>
                </c:pt>
                <c:pt idx="281">
                  <c:v>203</c:v>
                </c:pt>
                <c:pt idx="282">
                  <c:v>202</c:v>
                </c:pt>
                <c:pt idx="283">
                  <c:v>202</c:v>
                </c:pt>
                <c:pt idx="284">
                  <c:v>202</c:v>
                </c:pt>
                <c:pt idx="285">
                  <c:v>201</c:v>
                </c:pt>
                <c:pt idx="286">
                  <c:v>202</c:v>
                </c:pt>
                <c:pt idx="287">
                  <c:v>202</c:v>
                </c:pt>
                <c:pt idx="288">
                  <c:v>205</c:v>
                </c:pt>
                <c:pt idx="289">
                  <c:v>200</c:v>
                </c:pt>
                <c:pt idx="290">
                  <c:v>200</c:v>
                </c:pt>
                <c:pt idx="291">
                  <c:v>203</c:v>
                </c:pt>
                <c:pt idx="292">
                  <c:v>204</c:v>
                </c:pt>
                <c:pt idx="293">
                  <c:v>204</c:v>
                </c:pt>
                <c:pt idx="294">
                  <c:v>201</c:v>
                </c:pt>
                <c:pt idx="295">
                  <c:v>200</c:v>
                </c:pt>
                <c:pt idx="296">
                  <c:v>205</c:v>
                </c:pt>
                <c:pt idx="297">
                  <c:v>204</c:v>
                </c:pt>
                <c:pt idx="298">
                  <c:v>200</c:v>
                </c:pt>
                <c:pt idx="299">
                  <c:v>203</c:v>
                </c:pt>
                <c:pt idx="300">
                  <c:v>204</c:v>
                </c:pt>
                <c:pt idx="301">
                  <c:v>204</c:v>
                </c:pt>
                <c:pt idx="302">
                  <c:v>202</c:v>
                </c:pt>
                <c:pt idx="303">
                  <c:v>204</c:v>
                </c:pt>
                <c:pt idx="304">
                  <c:v>203</c:v>
                </c:pt>
                <c:pt idx="305">
                  <c:v>203</c:v>
                </c:pt>
                <c:pt idx="306">
                  <c:v>202</c:v>
                </c:pt>
                <c:pt idx="307">
                  <c:v>204</c:v>
                </c:pt>
                <c:pt idx="308">
                  <c:v>202</c:v>
                </c:pt>
                <c:pt idx="309">
                  <c:v>202</c:v>
                </c:pt>
                <c:pt idx="310">
                  <c:v>199</c:v>
                </c:pt>
                <c:pt idx="311">
                  <c:v>202</c:v>
                </c:pt>
                <c:pt idx="312">
                  <c:v>202</c:v>
                </c:pt>
                <c:pt idx="313">
                  <c:v>202</c:v>
                </c:pt>
                <c:pt idx="314">
                  <c:v>202</c:v>
                </c:pt>
                <c:pt idx="315">
                  <c:v>203</c:v>
                </c:pt>
                <c:pt idx="316">
                  <c:v>202</c:v>
                </c:pt>
                <c:pt idx="317">
                  <c:v>199</c:v>
                </c:pt>
                <c:pt idx="318">
                  <c:v>201</c:v>
                </c:pt>
                <c:pt idx="319">
                  <c:v>203</c:v>
                </c:pt>
                <c:pt idx="320">
                  <c:v>203</c:v>
                </c:pt>
                <c:pt idx="321">
                  <c:v>199</c:v>
                </c:pt>
                <c:pt idx="322">
                  <c:v>202</c:v>
                </c:pt>
                <c:pt idx="323">
                  <c:v>203</c:v>
                </c:pt>
                <c:pt idx="324">
                  <c:v>202</c:v>
                </c:pt>
                <c:pt idx="325">
                  <c:v>202</c:v>
                </c:pt>
                <c:pt idx="326">
                  <c:v>202</c:v>
                </c:pt>
                <c:pt idx="327">
                  <c:v>203</c:v>
                </c:pt>
                <c:pt idx="328">
                  <c:v>203</c:v>
                </c:pt>
                <c:pt idx="329">
                  <c:v>203</c:v>
                </c:pt>
                <c:pt idx="330">
                  <c:v>202</c:v>
                </c:pt>
                <c:pt idx="331">
                  <c:v>205</c:v>
                </c:pt>
                <c:pt idx="332">
                  <c:v>203</c:v>
                </c:pt>
                <c:pt idx="333">
                  <c:v>203</c:v>
                </c:pt>
                <c:pt idx="334">
                  <c:v>201</c:v>
                </c:pt>
                <c:pt idx="335">
                  <c:v>202</c:v>
                </c:pt>
                <c:pt idx="336">
                  <c:v>203</c:v>
                </c:pt>
                <c:pt idx="337">
                  <c:v>201</c:v>
                </c:pt>
                <c:pt idx="338">
                  <c:v>202</c:v>
                </c:pt>
                <c:pt idx="339">
                  <c:v>205</c:v>
                </c:pt>
                <c:pt idx="340">
                  <c:v>201</c:v>
                </c:pt>
                <c:pt idx="341">
                  <c:v>202</c:v>
                </c:pt>
                <c:pt idx="342">
                  <c:v>201</c:v>
                </c:pt>
                <c:pt idx="343">
                  <c:v>203</c:v>
                </c:pt>
                <c:pt idx="344">
                  <c:v>203</c:v>
                </c:pt>
                <c:pt idx="345">
                  <c:v>200</c:v>
                </c:pt>
                <c:pt idx="346">
                  <c:v>203</c:v>
                </c:pt>
                <c:pt idx="347">
                  <c:v>204</c:v>
                </c:pt>
                <c:pt idx="348">
                  <c:v>203</c:v>
                </c:pt>
                <c:pt idx="349">
                  <c:v>201</c:v>
                </c:pt>
                <c:pt idx="350">
                  <c:v>203</c:v>
                </c:pt>
                <c:pt idx="351">
                  <c:v>204</c:v>
                </c:pt>
                <c:pt idx="352">
                  <c:v>203</c:v>
                </c:pt>
                <c:pt idx="353">
                  <c:v>202</c:v>
                </c:pt>
                <c:pt idx="354">
                  <c:v>202</c:v>
                </c:pt>
                <c:pt idx="355">
                  <c:v>203</c:v>
                </c:pt>
                <c:pt idx="356">
                  <c:v>204</c:v>
                </c:pt>
                <c:pt idx="357">
                  <c:v>201</c:v>
                </c:pt>
                <c:pt idx="358">
                  <c:v>202</c:v>
                </c:pt>
                <c:pt idx="359">
                  <c:v>204</c:v>
                </c:pt>
                <c:pt idx="360">
                  <c:v>203</c:v>
                </c:pt>
                <c:pt idx="361">
                  <c:v>200</c:v>
                </c:pt>
                <c:pt idx="362">
                  <c:v>201</c:v>
                </c:pt>
                <c:pt idx="363">
                  <c:v>202</c:v>
                </c:pt>
                <c:pt idx="364">
                  <c:v>198</c:v>
                </c:pt>
                <c:pt idx="365">
                  <c:v>199</c:v>
                </c:pt>
                <c:pt idx="366">
                  <c:v>200</c:v>
                </c:pt>
                <c:pt idx="367">
                  <c:v>201</c:v>
                </c:pt>
                <c:pt idx="368">
                  <c:v>200</c:v>
                </c:pt>
                <c:pt idx="369">
                  <c:v>200</c:v>
                </c:pt>
                <c:pt idx="370">
                  <c:v>200</c:v>
                </c:pt>
                <c:pt idx="371">
                  <c:v>201</c:v>
                </c:pt>
                <c:pt idx="372">
                  <c:v>199</c:v>
                </c:pt>
                <c:pt idx="373">
                  <c:v>197</c:v>
                </c:pt>
                <c:pt idx="374">
                  <c:v>201</c:v>
                </c:pt>
                <c:pt idx="375">
                  <c:v>202</c:v>
                </c:pt>
                <c:pt idx="376">
                  <c:v>203</c:v>
                </c:pt>
                <c:pt idx="377">
                  <c:v>202</c:v>
                </c:pt>
                <c:pt idx="378">
                  <c:v>202</c:v>
                </c:pt>
                <c:pt idx="379">
                  <c:v>205</c:v>
                </c:pt>
                <c:pt idx="380">
                  <c:v>205</c:v>
                </c:pt>
                <c:pt idx="381">
                  <c:v>204</c:v>
                </c:pt>
                <c:pt idx="382">
                  <c:v>206</c:v>
                </c:pt>
                <c:pt idx="383">
                  <c:v>205</c:v>
                </c:pt>
                <c:pt idx="384">
                  <c:v>203</c:v>
                </c:pt>
                <c:pt idx="385">
                  <c:v>203</c:v>
                </c:pt>
                <c:pt idx="386">
                  <c:v>204</c:v>
                </c:pt>
                <c:pt idx="387">
                  <c:v>206</c:v>
                </c:pt>
                <c:pt idx="388">
                  <c:v>204</c:v>
                </c:pt>
                <c:pt idx="389">
                  <c:v>203</c:v>
                </c:pt>
                <c:pt idx="390">
                  <c:v>204</c:v>
                </c:pt>
                <c:pt idx="391">
                  <c:v>205</c:v>
                </c:pt>
                <c:pt idx="392">
                  <c:v>204</c:v>
                </c:pt>
                <c:pt idx="393">
                  <c:v>203</c:v>
                </c:pt>
                <c:pt idx="394">
                  <c:v>204</c:v>
                </c:pt>
                <c:pt idx="395">
                  <c:v>205</c:v>
                </c:pt>
                <c:pt idx="396">
                  <c:v>204</c:v>
                </c:pt>
                <c:pt idx="397">
                  <c:v>204</c:v>
                </c:pt>
                <c:pt idx="398">
                  <c:v>204</c:v>
                </c:pt>
                <c:pt idx="399">
                  <c:v>205</c:v>
                </c:pt>
                <c:pt idx="400">
                  <c:v>202</c:v>
                </c:pt>
                <c:pt idx="401">
                  <c:v>205</c:v>
                </c:pt>
                <c:pt idx="402">
                  <c:v>206</c:v>
                </c:pt>
                <c:pt idx="403">
                  <c:v>205</c:v>
                </c:pt>
                <c:pt idx="404">
                  <c:v>203</c:v>
                </c:pt>
                <c:pt idx="405">
                  <c:v>204</c:v>
                </c:pt>
                <c:pt idx="406">
                  <c:v>205</c:v>
                </c:pt>
                <c:pt idx="407">
                  <c:v>205</c:v>
                </c:pt>
                <c:pt idx="408">
                  <c:v>204</c:v>
                </c:pt>
                <c:pt idx="409">
                  <c:v>203</c:v>
                </c:pt>
                <c:pt idx="410">
                  <c:v>205</c:v>
                </c:pt>
                <c:pt idx="411">
                  <c:v>204</c:v>
                </c:pt>
                <c:pt idx="412">
                  <c:v>205</c:v>
                </c:pt>
                <c:pt idx="413">
                  <c:v>203</c:v>
                </c:pt>
                <c:pt idx="414">
                  <c:v>206</c:v>
                </c:pt>
                <c:pt idx="415">
                  <c:v>205</c:v>
                </c:pt>
                <c:pt idx="416">
                  <c:v>205</c:v>
                </c:pt>
                <c:pt idx="417">
                  <c:v>207</c:v>
                </c:pt>
                <c:pt idx="418">
                  <c:v>206</c:v>
                </c:pt>
                <c:pt idx="419">
                  <c:v>206</c:v>
                </c:pt>
                <c:pt idx="420">
                  <c:v>205</c:v>
                </c:pt>
                <c:pt idx="421">
                  <c:v>205</c:v>
                </c:pt>
                <c:pt idx="422">
                  <c:v>207</c:v>
                </c:pt>
                <c:pt idx="423">
                  <c:v>205</c:v>
                </c:pt>
                <c:pt idx="424">
                  <c:v>204</c:v>
                </c:pt>
                <c:pt idx="425">
                  <c:v>205</c:v>
                </c:pt>
                <c:pt idx="426">
                  <c:v>206</c:v>
                </c:pt>
                <c:pt idx="427">
                  <c:v>205</c:v>
                </c:pt>
                <c:pt idx="428">
                  <c:v>203</c:v>
                </c:pt>
                <c:pt idx="429">
                  <c:v>204</c:v>
                </c:pt>
                <c:pt idx="430">
                  <c:v>207</c:v>
                </c:pt>
                <c:pt idx="431">
                  <c:v>206</c:v>
                </c:pt>
                <c:pt idx="432">
                  <c:v>205</c:v>
                </c:pt>
                <c:pt idx="433">
                  <c:v>207</c:v>
                </c:pt>
                <c:pt idx="434">
                  <c:v>207</c:v>
                </c:pt>
                <c:pt idx="435">
                  <c:v>207</c:v>
                </c:pt>
                <c:pt idx="436">
                  <c:v>205</c:v>
                </c:pt>
                <c:pt idx="437">
                  <c:v>206</c:v>
                </c:pt>
                <c:pt idx="438">
                  <c:v>208</c:v>
                </c:pt>
                <c:pt idx="439">
                  <c:v>208</c:v>
                </c:pt>
                <c:pt idx="440">
                  <c:v>206</c:v>
                </c:pt>
                <c:pt idx="441">
                  <c:v>208</c:v>
                </c:pt>
                <c:pt idx="442">
                  <c:v>208</c:v>
                </c:pt>
                <c:pt idx="443">
                  <c:v>209</c:v>
                </c:pt>
                <c:pt idx="444">
                  <c:v>205</c:v>
                </c:pt>
                <c:pt idx="445">
                  <c:v>209</c:v>
                </c:pt>
                <c:pt idx="446">
                  <c:v>208</c:v>
                </c:pt>
                <c:pt idx="447">
                  <c:v>208</c:v>
                </c:pt>
                <c:pt idx="448">
                  <c:v>207</c:v>
                </c:pt>
                <c:pt idx="449">
                  <c:v>209</c:v>
                </c:pt>
                <c:pt idx="450">
                  <c:v>209</c:v>
                </c:pt>
                <c:pt idx="451">
                  <c:v>208</c:v>
                </c:pt>
                <c:pt idx="452">
                  <c:v>205</c:v>
                </c:pt>
                <c:pt idx="453">
                  <c:v>208</c:v>
                </c:pt>
                <c:pt idx="454">
                  <c:v>208</c:v>
                </c:pt>
                <c:pt idx="455">
                  <c:v>207</c:v>
                </c:pt>
                <c:pt idx="456">
                  <c:v>206</c:v>
                </c:pt>
                <c:pt idx="457">
                  <c:v>208</c:v>
                </c:pt>
                <c:pt idx="458">
                  <c:v>209</c:v>
                </c:pt>
                <c:pt idx="459">
                  <c:v>207</c:v>
                </c:pt>
                <c:pt idx="460">
                  <c:v>207</c:v>
                </c:pt>
                <c:pt idx="461">
                  <c:v>208</c:v>
                </c:pt>
                <c:pt idx="462">
                  <c:v>208</c:v>
                </c:pt>
                <c:pt idx="463">
                  <c:v>207</c:v>
                </c:pt>
                <c:pt idx="464">
                  <c:v>207</c:v>
                </c:pt>
                <c:pt idx="465">
                  <c:v>209</c:v>
                </c:pt>
                <c:pt idx="466">
                  <c:v>209</c:v>
                </c:pt>
                <c:pt idx="467">
                  <c:v>207</c:v>
                </c:pt>
                <c:pt idx="468">
                  <c:v>206</c:v>
                </c:pt>
                <c:pt idx="469">
                  <c:v>208</c:v>
                </c:pt>
                <c:pt idx="470">
                  <c:v>209</c:v>
                </c:pt>
                <c:pt idx="471">
                  <c:v>206</c:v>
                </c:pt>
                <c:pt idx="472">
                  <c:v>208</c:v>
                </c:pt>
                <c:pt idx="473">
                  <c:v>210</c:v>
                </c:pt>
                <c:pt idx="474">
                  <c:v>209</c:v>
                </c:pt>
                <c:pt idx="475">
                  <c:v>208</c:v>
                </c:pt>
                <c:pt idx="476">
                  <c:v>208</c:v>
                </c:pt>
                <c:pt idx="477">
                  <c:v>209</c:v>
                </c:pt>
                <c:pt idx="478">
                  <c:v>209</c:v>
                </c:pt>
                <c:pt idx="479">
                  <c:v>208</c:v>
                </c:pt>
                <c:pt idx="480">
                  <c:v>209</c:v>
                </c:pt>
                <c:pt idx="481">
                  <c:v>210</c:v>
                </c:pt>
                <c:pt idx="482">
                  <c:v>208</c:v>
                </c:pt>
                <c:pt idx="483">
                  <c:v>207</c:v>
                </c:pt>
                <c:pt idx="484">
                  <c:v>206</c:v>
                </c:pt>
                <c:pt idx="485">
                  <c:v>209</c:v>
                </c:pt>
                <c:pt idx="486">
                  <c:v>210</c:v>
                </c:pt>
                <c:pt idx="487">
                  <c:v>205</c:v>
                </c:pt>
                <c:pt idx="488">
                  <c:v>209</c:v>
                </c:pt>
                <c:pt idx="489">
                  <c:v>208</c:v>
                </c:pt>
                <c:pt idx="490">
                  <c:v>209</c:v>
                </c:pt>
                <c:pt idx="491">
                  <c:v>207</c:v>
                </c:pt>
                <c:pt idx="492">
                  <c:v>209</c:v>
                </c:pt>
                <c:pt idx="493">
                  <c:v>209</c:v>
                </c:pt>
                <c:pt idx="494">
                  <c:v>209</c:v>
                </c:pt>
                <c:pt idx="495">
                  <c:v>208</c:v>
                </c:pt>
                <c:pt idx="496">
                  <c:v>207</c:v>
                </c:pt>
                <c:pt idx="497">
                  <c:v>210</c:v>
                </c:pt>
                <c:pt idx="498">
                  <c:v>208</c:v>
                </c:pt>
                <c:pt idx="499">
                  <c:v>206</c:v>
                </c:pt>
                <c:pt idx="500">
                  <c:v>206</c:v>
                </c:pt>
                <c:pt idx="501">
                  <c:v>210</c:v>
                </c:pt>
                <c:pt idx="502">
                  <c:v>208</c:v>
                </c:pt>
                <c:pt idx="503">
                  <c:v>207</c:v>
                </c:pt>
                <c:pt idx="504">
                  <c:v>208</c:v>
                </c:pt>
                <c:pt idx="505">
                  <c:v>210</c:v>
                </c:pt>
                <c:pt idx="506">
                  <c:v>209</c:v>
                </c:pt>
                <c:pt idx="507">
                  <c:v>207</c:v>
                </c:pt>
                <c:pt idx="508">
                  <c:v>210</c:v>
                </c:pt>
                <c:pt idx="509">
                  <c:v>210</c:v>
                </c:pt>
                <c:pt idx="510">
                  <c:v>207</c:v>
                </c:pt>
                <c:pt idx="511">
                  <c:v>208</c:v>
                </c:pt>
                <c:pt idx="512">
                  <c:v>207</c:v>
                </c:pt>
                <c:pt idx="513">
                  <c:v>209</c:v>
                </c:pt>
                <c:pt idx="514">
                  <c:v>208</c:v>
                </c:pt>
                <c:pt idx="515">
                  <c:v>207</c:v>
                </c:pt>
                <c:pt idx="516">
                  <c:v>209</c:v>
                </c:pt>
                <c:pt idx="517">
                  <c:v>209</c:v>
                </c:pt>
                <c:pt idx="518">
                  <c:v>209</c:v>
                </c:pt>
                <c:pt idx="519">
                  <c:v>208</c:v>
                </c:pt>
                <c:pt idx="520">
                  <c:v>207</c:v>
                </c:pt>
                <c:pt idx="521">
                  <c:v>209</c:v>
                </c:pt>
                <c:pt idx="522">
                  <c:v>209</c:v>
                </c:pt>
                <c:pt idx="523">
                  <c:v>205</c:v>
                </c:pt>
                <c:pt idx="524">
                  <c:v>210</c:v>
                </c:pt>
                <c:pt idx="525">
                  <c:v>208</c:v>
                </c:pt>
                <c:pt idx="526">
                  <c:v>207</c:v>
                </c:pt>
                <c:pt idx="527">
                  <c:v>207</c:v>
                </c:pt>
                <c:pt idx="528">
                  <c:v>208</c:v>
                </c:pt>
                <c:pt idx="529">
                  <c:v>210</c:v>
                </c:pt>
                <c:pt idx="530">
                  <c:v>209</c:v>
                </c:pt>
                <c:pt idx="531">
                  <c:v>208</c:v>
                </c:pt>
                <c:pt idx="532">
                  <c:v>207</c:v>
                </c:pt>
                <c:pt idx="533">
                  <c:v>208</c:v>
                </c:pt>
                <c:pt idx="534">
                  <c:v>207</c:v>
                </c:pt>
                <c:pt idx="535">
                  <c:v>208</c:v>
                </c:pt>
                <c:pt idx="536">
                  <c:v>208</c:v>
                </c:pt>
                <c:pt idx="537">
                  <c:v>209</c:v>
                </c:pt>
                <c:pt idx="538">
                  <c:v>206</c:v>
                </c:pt>
                <c:pt idx="539">
                  <c:v>208</c:v>
                </c:pt>
                <c:pt idx="540">
                  <c:v>207</c:v>
                </c:pt>
                <c:pt idx="541">
                  <c:v>208</c:v>
                </c:pt>
                <c:pt idx="542">
                  <c:v>208</c:v>
                </c:pt>
                <c:pt idx="543">
                  <c:v>207</c:v>
                </c:pt>
                <c:pt idx="544">
                  <c:v>209</c:v>
                </c:pt>
                <c:pt idx="545">
                  <c:v>209</c:v>
                </c:pt>
                <c:pt idx="546">
                  <c:v>207</c:v>
                </c:pt>
                <c:pt idx="547">
                  <c:v>207</c:v>
                </c:pt>
                <c:pt idx="548">
                  <c:v>208</c:v>
                </c:pt>
                <c:pt idx="549">
                  <c:v>209</c:v>
                </c:pt>
                <c:pt idx="550">
                  <c:v>208</c:v>
                </c:pt>
                <c:pt idx="551">
                  <c:v>208</c:v>
                </c:pt>
                <c:pt idx="552">
                  <c:v>209</c:v>
                </c:pt>
                <c:pt idx="553">
                  <c:v>208</c:v>
                </c:pt>
                <c:pt idx="554">
                  <c:v>208</c:v>
                </c:pt>
                <c:pt idx="555">
                  <c:v>209</c:v>
                </c:pt>
                <c:pt idx="556">
                  <c:v>210</c:v>
                </c:pt>
                <c:pt idx="557">
                  <c:v>211</c:v>
                </c:pt>
                <c:pt idx="558">
                  <c:v>209</c:v>
                </c:pt>
                <c:pt idx="559">
                  <c:v>211</c:v>
                </c:pt>
                <c:pt idx="560">
                  <c:v>211</c:v>
                </c:pt>
                <c:pt idx="561">
                  <c:v>211</c:v>
                </c:pt>
                <c:pt idx="562">
                  <c:v>210</c:v>
                </c:pt>
                <c:pt idx="563">
                  <c:v>210</c:v>
                </c:pt>
                <c:pt idx="564">
                  <c:v>211</c:v>
                </c:pt>
                <c:pt idx="565">
                  <c:v>211</c:v>
                </c:pt>
                <c:pt idx="566">
                  <c:v>208</c:v>
                </c:pt>
                <c:pt idx="567">
                  <c:v>207</c:v>
                </c:pt>
                <c:pt idx="568">
                  <c:v>208</c:v>
                </c:pt>
                <c:pt idx="569">
                  <c:v>208</c:v>
                </c:pt>
                <c:pt idx="570">
                  <c:v>205</c:v>
                </c:pt>
                <c:pt idx="571">
                  <c:v>207</c:v>
                </c:pt>
                <c:pt idx="572">
                  <c:v>209</c:v>
                </c:pt>
                <c:pt idx="573">
                  <c:v>207</c:v>
                </c:pt>
                <c:pt idx="574">
                  <c:v>205</c:v>
                </c:pt>
                <c:pt idx="575">
                  <c:v>207</c:v>
                </c:pt>
                <c:pt idx="576">
                  <c:v>207</c:v>
                </c:pt>
                <c:pt idx="577">
                  <c:v>207</c:v>
                </c:pt>
                <c:pt idx="578">
                  <c:v>206</c:v>
                </c:pt>
                <c:pt idx="579">
                  <c:v>206</c:v>
                </c:pt>
                <c:pt idx="580">
                  <c:v>208</c:v>
                </c:pt>
                <c:pt idx="581">
                  <c:v>205</c:v>
                </c:pt>
                <c:pt idx="582">
                  <c:v>205</c:v>
                </c:pt>
                <c:pt idx="583">
                  <c:v>205</c:v>
                </c:pt>
                <c:pt idx="584">
                  <c:v>206</c:v>
                </c:pt>
                <c:pt idx="585">
                  <c:v>206</c:v>
                </c:pt>
                <c:pt idx="586">
                  <c:v>204</c:v>
                </c:pt>
                <c:pt idx="587">
                  <c:v>205</c:v>
                </c:pt>
                <c:pt idx="588">
                  <c:v>206</c:v>
                </c:pt>
                <c:pt idx="589">
                  <c:v>204</c:v>
                </c:pt>
                <c:pt idx="590">
                  <c:v>203</c:v>
                </c:pt>
                <c:pt idx="591">
                  <c:v>205</c:v>
                </c:pt>
                <c:pt idx="592">
                  <c:v>204</c:v>
                </c:pt>
                <c:pt idx="593">
                  <c:v>204</c:v>
                </c:pt>
                <c:pt idx="594">
                  <c:v>202</c:v>
                </c:pt>
                <c:pt idx="595">
                  <c:v>204</c:v>
                </c:pt>
                <c:pt idx="596">
                  <c:v>204</c:v>
                </c:pt>
                <c:pt idx="597">
                  <c:v>205</c:v>
                </c:pt>
                <c:pt idx="598">
                  <c:v>204</c:v>
                </c:pt>
                <c:pt idx="599">
                  <c:v>205</c:v>
                </c:pt>
                <c:pt idx="600">
                  <c:v>206</c:v>
                </c:pt>
                <c:pt idx="601">
                  <c:v>202</c:v>
                </c:pt>
                <c:pt idx="602">
                  <c:v>205</c:v>
                </c:pt>
                <c:pt idx="603">
                  <c:v>204</c:v>
                </c:pt>
                <c:pt idx="604">
                  <c:v>205</c:v>
                </c:pt>
                <c:pt idx="605">
                  <c:v>205</c:v>
                </c:pt>
                <c:pt idx="606">
                  <c:v>204</c:v>
                </c:pt>
                <c:pt idx="607">
                  <c:v>206</c:v>
                </c:pt>
                <c:pt idx="608">
                  <c:v>205</c:v>
                </c:pt>
                <c:pt idx="609">
                  <c:v>204</c:v>
                </c:pt>
                <c:pt idx="610">
                  <c:v>204</c:v>
                </c:pt>
                <c:pt idx="611">
                  <c:v>205</c:v>
                </c:pt>
                <c:pt idx="612">
                  <c:v>206</c:v>
                </c:pt>
                <c:pt idx="613">
                  <c:v>204</c:v>
                </c:pt>
                <c:pt idx="614">
                  <c:v>206</c:v>
                </c:pt>
                <c:pt idx="615">
                  <c:v>207</c:v>
                </c:pt>
                <c:pt idx="616">
                  <c:v>206</c:v>
                </c:pt>
                <c:pt idx="617">
                  <c:v>205</c:v>
                </c:pt>
                <c:pt idx="618">
                  <c:v>205</c:v>
                </c:pt>
                <c:pt idx="619">
                  <c:v>205</c:v>
                </c:pt>
                <c:pt idx="620">
                  <c:v>206</c:v>
                </c:pt>
                <c:pt idx="621">
                  <c:v>205</c:v>
                </c:pt>
                <c:pt idx="622">
                  <c:v>204</c:v>
                </c:pt>
                <c:pt idx="623">
                  <c:v>207</c:v>
                </c:pt>
                <c:pt idx="624">
                  <c:v>204</c:v>
                </c:pt>
                <c:pt idx="625">
                  <c:v>205</c:v>
                </c:pt>
                <c:pt idx="626">
                  <c:v>205</c:v>
                </c:pt>
                <c:pt idx="627">
                  <c:v>206</c:v>
                </c:pt>
                <c:pt idx="628">
                  <c:v>205</c:v>
                </c:pt>
                <c:pt idx="629">
                  <c:v>205</c:v>
                </c:pt>
                <c:pt idx="630">
                  <c:v>205</c:v>
                </c:pt>
                <c:pt idx="631">
                  <c:v>206</c:v>
                </c:pt>
                <c:pt idx="632">
                  <c:v>205</c:v>
                </c:pt>
                <c:pt idx="633">
                  <c:v>203</c:v>
                </c:pt>
                <c:pt idx="634">
                  <c:v>205</c:v>
                </c:pt>
                <c:pt idx="635">
                  <c:v>205</c:v>
                </c:pt>
                <c:pt idx="636">
                  <c:v>205</c:v>
                </c:pt>
                <c:pt idx="637">
                  <c:v>202</c:v>
                </c:pt>
                <c:pt idx="638">
                  <c:v>204</c:v>
                </c:pt>
                <c:pt idx="639">
                  <c:v>206</c:v>
                </c:pt>
                <c:pt idx="640">
                  <c:v>205</c:v>
                </c:pt>
                <c:pt idx="641">
                  <c:v>205</c:v>
                </c:pt>
                <c:pt idx="642">
                  <c:v>204</c:v>
                </c:pt>
                <c:pt idx="643">
                  <c:v>206</c:v>
                </c:pt>
                <c:pt idx="644">
                  <c:v>205</c:v>
                </c:pt>
                <c:pt idx="645">
                  <c:v>203</c:v>
                </c:pt>
                <c:pt idx="646">
                  <c:v>204</c:v>
                </c:pt>
                <c:pt idx="647">
                  <c:v>205</c:v>
                </c:pt>
                <c:pt idx="648">
                  <c:v>205</c:v>
                </c:pt>
                <c:pt idx="649">
                  <c:v>205</c:v>
                </c:pt>
                <c:pt idx="650">
                  <c:v>206</c:v>
                </c:pt>
                <c:pt idx="651">
                  <c:v>205</c:v>
                </c:pt>
                <c:pt idx="652">
                  <c:v>204</c:v>
                </c:pt>
                <c:pt idx="653">
                  <c:v>204</c:v>
                </c:pt>
                <c:pt idx="654">
                  <c:v>203</c:v>
                </c:pt>
                <c:pt idx="655">
                  <c:v>206</c:v>
                </c:pt>
                <c:pt idx="656">
                  <c:v>204</c:v>
                </c:pt>
                <c:pt idx="657">
                  <c:v>203</c:v>
                </c:pt>
                <c:pt idx="658">
                  <c:v>205</c:v>
                </c:pt>
                <c:pt idx="659">
                  <c:v>206</c:v>
                </c:pt>
                <c:pt idx="660">
                  <c:v>203</c:v>
                </c:pt>
                <c:pt idx="661">
                  <c:v>204</c:v>
                </c:pt>
                <c:pt idx="662">
                  <c:v>204</c:v>
                </c:pt>
                <c:pt idx="663">
                  <c:v>206</c:v>
                </c:pt>
                <c:pt idx="664">
                  <c:v>205</c:v>
                </c:pt>
                <c:pt idx="665">
                  <c:v>203</c:v>
                </c:pt>
                <c:pt idx="666">
                  <c:v>205</c:v>
                </c:pt>
                <c:pt idx="667">
                  <c:v>206</c:v>
                </c:pt>
                <c:pt idx="668">
                  <c:v>205</c:v>
                </c:pt>
                <c:pt idx="669">
                  <c:v>205</c:v>
                </c:pt>
                <c:pt idx="670">
                  <c:v>205</c:v>
                </c:pt>
                <c:pt idx="671">
                  <c:v>207</c:v>
                </c:pt>
                <c:pt idx="672">
                  <c:v>204</c:v>
                </c:pt>
                <c:pt idx="673">
                  <c:v>202</c:v>
                </c:pt>
                <c:pt idx="674">
                  <c:v>207</c:v>
                </c:pt>
                <c:pt idx="675">
                  <c:v>205</c:v>
                </c:pt>
                <c:pt idx="676">
                  <c:v>205</c:v>
                </c:pt>
                <c:pt idx="677">
                  <c:v>203</c:v>
                </c:pt>
                <c:pt idx="678">
                  <c:v>204</c:v>
                </c:pt>
                <c:pt idx="679">
                  <c:v>207</c:v>
                </c:pt>
                <c:pt idx="680">
                  <c:v>203</c:v>
                </c:pt>
                <c:pt idx="681">
                  <c:v>204</c:v>
                </c:pt>
                <c:pt idx="682">
                  <c:v>205</c:v>
                </c:pt>
                <c:pt idx="683">
                  <c:v>205</c:v>
                </c:pt>
                <c:pt idx="684">
                  <c:v>204</c:v>
                </c:pt>
                <c:pt idx="685">
                  <c:v>203</c:v>
                </c:pt>
                <c:pt idx="686">
                  <c:v>205</c:v>
                </c:pt>
                <c:pt idx="687">
                  <c:v>205</c:v>
                </c:pt>
                <c:pt idx="688">
                  <c:v>204</c:v>
                </c:pt>
                <c:pt idx="689">
                  <c:v>204</c:v>
                </c:pt>
                <c:pt idx="690">
                  <c:v>205</c:v>
                </c:pt>
                <c:pt idx="691">
                  <c:v>204</c:v>
                </c:pt>
                <c:pt idx="692">
                  <c:v>202</c:v>
                </c:pt>
                <c:pt idx="693">
                  <c:v>202</c:v>
                </c:pt>
                <c:pt idx="694">
                  <c:v>205</c:v>
                </c:pt>
                <c:pt idx="695">
                  <c:v>204</c:v>
                </c:pt>
                <c:pt idx="696">
                  <c:v>203</c:v>
                </c:pt>
                <c:pt idx="697">
                  <c:v>204</c:v>
                </c:pt>
                <c:pt idx="698">
                  <c:v>205</c:v>
                </c:pt>
                <c:pt idx="699">
                  <c:v>206</c:v>
                </c:pt>
                <c:pt idx="700">
                  <c:v>202</c:v>
                </c:pt>
                <c:pt idx="701">
                  <c:v>205</c:v>
                </c:pt>
                <c:pt idx="702">
                  <c:v>206</c:v>
                </c:pt>
                <c:pt idx="703">
                  <c:v>204</c:v>
                </c:pt>
                <c:pt idx="704">
                  <c:v>204</c:v>
                </c:pt>
                <c:pt idx="705">
                  <c:v>205</c:v>
                </c:pt>
                <c:pt idx="706">
                  <c:v>206</c:v>
                </c:pt>
                <c:pt idx="707">
                  <c:v>206</c:v>
                </c:pt>
                <c:pt idx="708">
                  <c:v>204</c:v>
                </c:pt>
                <c:pt idx="709">
                  <c:v>205</c:v>
                </c:pt>
                <c:pt idx="710">
                  <c:v>205</c:v>
                </c:pt>
                <c:pt idx="711">
                  <c:v>205</c:v>
                </c:pt>
                <c:pt idx="712">
                  <c:v>206</c:v>
                </c:pt>
                <c:pt idx="713">
                  <c:v>205</c:v>
                </c:pt>
                <c:pt idx="714">
                  <c:v>207</c:v>
                </c:pt>
                <c:pt idx="715">
                  <c:v>206</c:v>
                </c:pt>
                <c:pt idx="716">
                  <c:v>203</c:v>
                </c:pt>
                <c:pt idx="717">
                  <c:v>204</c:v>
                </c:pt>
                <c:pt idx="718">
                  <c:v>206</c:v>
                </c:pt>
                <c:pt idx="719">
                  <c:v>204</c:v>
                </c:pt>
                <c:pt idx="720">
                  <c:v>202</c:v>
                </c:pt>
                <c:pt idx="721">
                  <c:v>204</c:v>
                </c:pt>
                <c:pt idx="722">
                  <c:v>206</c:v>
                </c:pt>
                <c:pt idx="723">
                  <c:v>203</c:v>
                </c:pt>
                <c:pt idx="724">
                  <c:v>202</c:v>
                </c:pt>
                <c:pt idx="725">
                  <c:v>206</c:v>
                </c:pt>
                <c:pt idx="726">
                  <c:v>206</c:v>
                </c:pt>
                <c:pt idx="727">
                  <c:v>206</c:v>
                </c:pt>
                <c:pt idx="728">
                  <c:v>205</c:v>
                </c:pt>
                <c:pt idx="729">
                  <c:v>204</c:v>
                </c:pt>
                <c:pt idx="730">
                  <c:v>206</c:v>
                </c:pt>
                <c:pt idx="731">
                  <c:v>203</c:v>
                </c:pt>
                <c:pt idx="732">
                  <c:v>204</c:v>
                </c:pt>
                <c:pt idx="733">
                  <c:v>205</c:v>
                </c:pt>
                <c:pt idx="734">
                  <c:v>206</c:v>
                </c:pt>
                <c:pt idx="735">
                  <c:v>204</c:v>
                </c:pt>
                <c:pt idx="736">
                  <c:v>204</c:v>
                </c:pt>
                <c:pt idx="737">
                  <c:v>204</c:v>
                </c:pt>
                <c:pt idx="738">
                  <c:v>205</c:v>
                </c:pt>
                <c:pt idx="739">
                  <c:v>205</c:v>
                </c:pt>
                <c:pt idx="740">
                  <c:v>205</c:v>
                </c:pt>
                <c:pt idx="741">
                  <c:v>207</c:v>
                </c:pt>
                <c:pt idx="742">
                  <c:v>207</c:v>
                </c:pt>
                <c:pt idx="743">
                  <c:v>203</c:v>
                </c:pt>
                <c:pt idx="744">
                  <c:v>204</c:v>
                </c:pt>
                <c:pt idx="745">
                  <c:v>206</c:v>
                </c:pt>
                <c:pt idx="746">
                  <c:v>207</c:v>
                </c:pt>
                <c:pt idx="747">
                  <c:v>203</c:v>
                </c:pt>
                <c:pt idx="748">
                  <c:v>204</c:v>
                </c:pt>
                <c:pt idx="749">
                  <c:v>206</c:v>
                </c:pt>
                <c:pt idx="750">
                  <c:v>206</c:v>
                </c:pt>
                <c:pt idx="751">
                  <c:v>204</c:v>
                </c:pt>
                <c:pt idx="752">
                  <c:v>203</c:v>
                </c:pt>
                <c:pt idx="753">
                  <c:v>206</c:v>
                </c:pt>
                <c:pt idx="754">
                  <c:v>206</c:v>
                </c:pt>
                <c:pt idx="755">
                  <c:v>207</c:v>
                </c:pt>
                <c:pt idx="756">
                  <c:v>203</c:v>
                </c:pt>
                <c:pt idx="757">
                  <c:v>208</c:v>
                </c:pt>
                <c:pt idx="758">
                  <c:v>206</c:v>
                </c:pt>
                <c:pt idx="759">
                  <c:v>205</c:v>
                </c:pt>
                <c:pt idx="760">
                  <c:v>204</c:v>
                </c:pt>
                <c:pt idx="761">
                  <c:v>206</c:v>
                </c:pt>
                <c:pt idx="762">
                  <c:v>206</c:v>
                </c:pt>
                <c:pt idx="763">
                  <c:v>205</c:v>
                </c:pt>
                <c:pt idx="764">
                  <c:v>204</c:v>
                </c:pt>
                <c:pt idx="765">
                  <c:v>205</c:v>
                </c:pt>
                <c:pt idx="766">
                  <c:v>205</c:v>
                </c:pt>
                <c:pt idx="767">
                  <c:v>203</c:v>
                </c:pt>
                <c:pt idx="768">
                  <c:v>205</c:v>
                </c:pt>
                <c:pt idx="769">
                  <c:v>206</c:v>
                </c:pt>
                <c:pt idx="770">
                  <c:v>207</c:v>
                </c:pt>
                <c:pt idx="771">
                  <c:v>205</c:v>
                </c:pt>
                <c:pt idx="772">
                  <c:v>203</c:v>
                </c:pt>
                <c:pt idx="773">
                  <c:v>207</c:v>
                </c:pt>
                <c:pt idx="774">
                  <c:v>206</c:v>
                </c:pt>
                <c:pt idx="775">
                  <c:v>204</c:v>
                </c:pt>
                <c:pt idx="776">
                  <c:v>204</c:v>
                </c:pt>
                <c:pt idx="777">
                  <c:v>205</c:v>
                </c:pt>
                <c:pt idx="778">
                  <c:v>206</c:v>
                </c:pt>
                <c:pt idx="779">
                  <c:v>204</c:v>
                </c:pt>
                <c:pt idx="780">
                  <c:v>203</c:v>
                </c:pt>
                <c:pt idx="781">
                  <c:v>205</c:v>
                </c:pt>
                <c:pt idx="782">
                  <c:v>204</c:v>
                </c:pt>
                <c:pt idx="783">
                  <c:v>204</c:v>
                </c:pt>
                <c:pt idx="784">
                  <c:v>205</c:v>
                </c:pt>
                <c:pt idx="785">
                  <c:v>205</c:v>
                </c:pt>
                <c:pt idx="786">
                  <c:v>205</c:v>
                </c:pt>
                <c:pt idx="787">
                  <c:v>203</c:v>
                </c:pt>
                <c:pt idx="788">
                  <c:v>204</c:v>
                </c:pt>
                <c:pt idx="789">
                  <c:v>206</c:v>
                </c:pt>
                <c:pt idx="790">
                  <c:v>204</c:v>
                </c:pt>
                <c:pt idx="791">
                  <c:v>203</c:v>
                </c:pt>
                <c:pt idx="792">
                  <c:v>204</c:v>
                </c:pt>
                <c:pt idx="793">
                  <c:v>205</c:v>
                </c:pt>
                <c:pt idx="794">
                  <c:v>204</c:v>
                </c:pt>
                <c:pt idx="795">
                  <c:v>204</c:v>
                </c:pt>
                <c:pt idx="796">
                  <c:v>205</c:v>
                </c:pt>
                <c:pt idx="797">
                  <c:v>205</c:v>
                </c:pt>
                <c:pt idx="798">
                  <c:v>203</c:v>
                </c:pt>
                <c:pt idx="799">
                  <c:v>202</c:v>
                </c:pt>
                <c:pt idx="800">
                  <c:v>205</c:v>
                </c:pt>
                <c:pt idx="801">
                  <c:v>205</c:v>
                </c:pt>
                <c:pt idx="802">
                  <c:v>205</c:v>
                </c:pt>
                <c:pt idx="803">
                  <c:v>204</c:v>
                </c:pt>
                <c:pt idx="804">
                  <c:v>204</c:v>
                </c:pt>
                <c:pt idx="805">
                  <c:v>206</c:v>
                </c:pt>
                <c:pt idx="806">
                  <c:v>205</c:v>
                </c:pt>
                <c:pt idx="807">
                  <c:v>202</c:v>
                </c:pt>
                <c:pt idx="808">
                  <c:v>206</c:v>
                </c:pt>
                <c:pt idx="809">
                  <c:v>206</c:v>
                </c:pt>
                <c:pt idx="810">
                  <c:v>205</c:v>
                </c:pt>
                <c:pt idx="811">
                  <c:v>205</c:v>
                </c:pt>
                <c:pt idx="812">
                  <c:v>204</c:v>
                </c:pt>
                <c:pt idx="813">
                  <c:v>205</c:v>
                </c:pt>
                <c:pt idx="814">
                  <c:v>205</c:v>
                </c:pt>
                <c:pt idx="815">
                  <c:v>203</c:v>
                </c:pt>
                <c:pt idx="816">
                  <c:v>205</c:v>
                </c:pt>
                <c:pt idx="817">
                  <c:v>206</c:v>
                </c:pt>
                <c:pt idx="818">
                  <c:v>204</c:v>
                </c:pt>
                <c:pt idx="819">
                  <c:v>203</c:v>
                </c:pt>
                <c:pt idx="820">
                  <c:v>202</c:v>
                </c:pt>
                <c:pt idx="821">
                  <c:v>205</c:v>
                </c:pt>
                <c:pt idx="822">
                  <c:v>204</c:v>
                </c:pt>
                <c:pt idx="823">
                  <c:v>203</c:v>
                </c:pt>
                <c:pt idx="824">
                  <c:v>204</c:v>
                </c:pt>
                <c:pt idx="825">
                  <c:v>202</c:v>
                </c:pt>
                <c:pt idx="826">
                  <c:v>201</c:v>
                </c:pt>
                <c:pt idx="827">
                  <c:v>202</c:v>
                </c:pt>
                <c:pt idx="828">
                  <c:v>203</c:v>
                </c:pt>
                <c:pt idx="829">
                  <c:v>204</c:v>
                </c:pt>
                <c:pt idx="830">
                  <c:v>202</c:v>
                </c:pt>
                <c:pt idx="831">
                  <c:v>200</c:v>
                </c:pt>
                <c:pt idx="832">
                  <c:v>206</c:v>
                </c:pt>
                <c:pt idx="833">
                  <c:v>203</c:v>
                </c:pt>
                <c:pt idx="834">
                  <c:v>203</c:v>
                </c:pt>
                <c:pt idx="835">
                  <c:v>200</c:v>
                </c:pt>
                <c:pt idx="836">
                  <c:v>203</c:v>
                </c:pt>
                <c:pt idx="837">
                  <c:v>205</c:v>
                </c:pt>
                <c:pt idx="838">
                  <c:v>204</c:v>
                </c:pt>
                <c:pt idx="839">
                  <c:v>203</c:v>
                </c:pt>
                <c:pt idx="840">
                  <c:v>204</c:v>
                </c:pt>
                <c:pt idx="841">
                  <c:v>203</c:v>
                </c:pt>
                <c:pt idx="842">
                  <c:v>202</c:v>
                </c:pt>
                <c:pt idx="843">
                  <c:v>201</c:v>
                </c:pt>
                <c:pt idx="844">
                  <c:v>203</c:v>
                </c:pt>
                <c:pt idx="845">
                  <c:v>203</c:v>
                </c:pt>
                <c:pt idx="846">
                  <c:v>200</c:v>
                </c:pt>
                <c:pt idx="847">
                  <c:v>201</c:v>
                </c:pt>
                <c:pt idx="848">
                  <c:v>202</c:v>
                </c:pt>
                <c:pt idx="849">
                  <c:v>203</c:v>
                </c:pt>
                <c:pt idx="850">
                  <c:v>202</c:v>
                </c:pt>
                <c:pt idx="851">
                  <c:v>202</c:v>
                </c:pt>
                <c:pt idx="852">
                  <c:v>201</c:v>
                </c:pt>
                <c:pt idx="853">
                  <c:v>203</c:v>
                </c:pt>
                <c:pt idx="854">
                  <c:v>201</c:v>
                </c:pt>
                <c:pt idx="855">
                  <c:v>200</c:v>
                </c:pt>
                <c:pt idx="856">
                  <c:v>202</c:v>
                </c:pt>
                <c:pt idx="857">
                  <c:v>202</c:v>
                </c:pt>
                <c:pt idx="858">
                  <c:v>200</c:v>
                </c:pt>
                <c:pt idx="859">
                  <c:v>201</c:v>
                </c:pt>
                <c:pt idx="860">
                  <c:v>203</c:v>
                </c:pt>
                <c:pt idx="861">
                  <c:v>202</c:v>
                </c:pt>
                <c:pt idx="862">
                  <c:v>202</c:v>
                </c:pt>
                <c:pt idx="863">
                  <c:v>203</c:v>
                </c:pt>
                <c:pt idx="864">
                  <c:v>203</c:v>
                </c:pt>
                <c:pt idx="865">
                  <c:v>203</c:v>
                </c:pt>
                <c:pt idx="866">
                  <c:v>199</c:v>
                </c:pt>
                <c:pt idx="867">
                  <c:v>203</c:v>
                </c:pt>
                <c:pt idx="868">
                  <c:v>203</c:v>
                </c:pt>
                <c:pt idx="869">
                  <c:v>201</c:v>
                </c:pt>
                <c:pt idx="870">
                  <c:v>201</c:v>
                </c:pt>
                <c:pt idx="871">
                  <c:v>200</c:v>
                </c:pt>
                <c:pt idx="872">
                  <c:v>202</c:v>
                </c:pt>
                <c:pt idx="873">
                  <c:v>201</c:v>
                </c:pt>
                <c:pt idx="874">
                  <c:v>199</c:v>
                </c:pt>
                <c:pt idx="875">
                  <c:v>200</c:v>
                </c:pt>
                <c:pt idx="876">
                  <c:v>201</c:v>
                </c:pt>
                <c:pt idx="877">
                  <c:v>200</c:v>
                </c:pt>
                <c:pt idx="878">
                  <c:v>199</c:v>
                </c:pt>
                <c:pt idx="879">
                  <c:v>200</c:v>
                </c:pt>
                <c:pt idx="880">
                  <c:v>203</c:v>
                </c:pt>
                <c:pt idx="881">
                  <c:v>200</c:v>
                </c:pt>
                <c:pt idx="882">
                  <c:v>200</c:v>
                </c:pt>
                <c:pt idx="883">
                  <c:v>200</c:v>
                </c:pt>
                <c:pt idx="884">
                  <c:v>200</c:v>
                </c:pt>
                <c:pt idx="885">
                  <c:v>201</c:v>
                </c:pt>
                <c:pt idx="886">
                  <c:v>197</c:v>
                </c:pt>
                <c:pt idx="887">
                  <c:v>200</c:v>
                </c:pt>
                <c:pt idx="888">
                  <c:v>202</c:v>
                </c:pt>
                <c:pt idx="889">
                  <c:v>199</c:v>
                </c:pt>
                <c:pt idx="890">
                  <c:v>200</c:v>
                </c:pt>
                <c:pt idx="891">
                  <c:v>199</c:v>
                </c:pt>
                <c:pt idx="892">
                  <c:v>200</c:v>
                </c:pt>
                <c:pt idx="893">
                  <c:v>200</c:v>
                </c:pt>
                <c:pt idx="894">
                  <c:v>199</c:v>
                </c:pt>
                <c:pt idx="895">
                  <c:v>201</c:v>
                </c:pt>
                <c:pt idx="896">
                  <c:v>201</c:v>
                </c:pt>
                <c:pt idx="897">
                  <c:v>200</c:v>
                </c:pt>
                <c:pt idx="898">
                  <c:v>197</c:v>
                </c:pt>
                <c:pt idx="899">
                  <c:v>201</c:v>
                </c:pt>
                <c:pt idx="900">
                  <c:v>201</c:v>
                </c:pt>
                <c:pt idx="901">
                  <c:v>200</c:v>
                </c:pt>
                <c:pt idx="902">
                  <c:v>199</c:v>
                </c:pt>
                <c:pt idx="903">
                  <c:v>200</c:v>
                </c:pt>
                <c:pt idx="904">
                  <c:v>200</c:v>
                </c:pt>
                <c:pt idx="905">
                  <c:v>200</c:v>
                </c:pt>
                <c:pt idx="906">
                  <c:v>199</c:v>
                </c:pt>
                <c:pt idx="907">
                  <c:v>200</c:v>
                </c:pt>
                <c:pt idx="908">
                  <c:v>202</c:v>
                </c:pt>
                <c:pt idx="909">
                  <c:v>199</c:v>
                </c:pt>
                <c:pt idx="910">
                  <c:v>200</c:v>
                </c:pt>
                <c:pt idx="911">
                  <c:v>201</c:v>
                </c:pt>
                <c:pt idx="912">
                  <c:v>201</c:v>
                </c:pt>
                <c:pt idx="913">
                  <c:v>199</c:v>
                </c:pt>
                <c:pt idx="914">
                  <c:v>201</c:v>
                </c:pt>
                <c:pt idx="915">
                  <c:v>202</c:v>
                </c:pt>
                <c:pt idx="916">
                  <c:v>201</c:v>
                </c:pt>
                <c:pt idx="917">
                  <c:v>198</c:v>
                </c:pt>
                <c:pt idx="918">
                  <c:v>201</c:v>
                </c:pt>
                <c:pt idx="919">
                  <c:v>200</c:v>
                </c:pt>
                <c:pt idx="920">
                  <c:v>202</c:v>
                </c:pt>
                <c:pt idx="921">
                  <c:v>201</c:v>
                </c:pt>
                <c:pt idx="922">
                  <c:v>201</c:v>
                </c:pt>
                <c:pt idx="923">
                  <c:v>203</c:v>
                </c:pt>
                <c:pt idx="924">
                  <c:v>203</c:v>
                </c:pt>
                <c:pt idx="925">
                  <c:v>201</c:v>
                </c:pt>
                <c:pt idx="926">
                  <c:v>202</c:v>
                </c:pt>
                <c:pt idx="927">
                  <c:v>202</c:v>
                </c:pt>
                <c:pt idx="928">
                  <c:v>203</c:v>
                </c:pt>
                <c:pt idx="929">
                  <c:v>202</c:v>
                </c:pt>
                <c:pt idx="930">
                  <c:v>202</c:v>
                </c:pt>
                <c:pt idx="931">
                  <c:v>204</c:v>
                </c:pt>
                <c:pt idx="932">
                  <c:v>202</c:v>
                </c:pt>
                <c:pt idx="933">
                  <c:v>202</c:v>
                </c:pt>
                <c:pt idx="934">
                  <c:v>201</c:v>
                </c:pt>
                <c:pt idx="935">
                  <c:v>204</c:v>
                </c:pt>
                <c:pt idx="936">
                  <c:v>204</c:v>
                </c:pt>
                <c:pt idx="937">
                  <c:v>199</c:v>
                </c:pt>
                <c:pt idx="938">
                  <c:v>203</c:v>
                </c:pt>
                <c:pt idx="939">
                  <c:v>204</c:v>
                </c:pt>
                <c:pt idx="940">
                  <c:v>204</c:v>
                </c:pt>
                <c:pt idx="941">
                  <c:v>202</c:v>
                </c:pt>
                <c:pt idx="942">
                  <c:v>203</c:v>
                </c:pt>
                <c:pt idx="943">
                  <c:v>204</c:v>
                </c:pt>
                <c:pt idx="944">
                  <c:v>204</c:v>
                </c:pt>
                <c:pt idx="945">
                  <c:v>202</c:v>
                </c:pt>
                <c:pt idx="946">
                  <c:v>202</c:v>
                </c:pt>
                <c:pt idx="947">
                  <c:v>204</c:v>
                </c:pt>
                <c:pt idx="948">
                  <c:v>202</c:v>
                </c:pt>
                <c:pt idx="949">
                  <c:v>204</c:v>
                </c:pt>
                <c:pt idx="950">
                  <c:v>203</c:v>
                </c:pt>
                <c:pt idx="951">
                  <c:v>205</c:v>
                </c:pt>
                <c:pt idx="952">
                  <c:v>204</c:v>
                </c:pt>
                <c:pt idx="953">
                  <c:v>203</c:v>
                </c:pt>
                <c:pt idx="954">
                  <c:v>203</c:v>
                </c:pt>
                <c:pt idx="955">
                  <c:v>205</c:v>
                </c:pt>
                <c:pt idx="956">
                  <c:v>204</c:v>
                </c:pt>
                <c:pt idx="957">
                  <c:v>203</c:v>
                </c:pt>
                <c:pt idx="958">
                  <c:v>204</c:v>
                </c:pt>
                <c:pt idx="959">
                  <c:v>205</c:v>
                </c:pt>
                <c:pt idx="960">
                  <c:v>203</c:v>
                </c:pt>
                <c:pt idx="961">
                  <c:v>203</c:v>
                </c:pt>
                <c:pt idx="962">
                  <c:v>203</c:v>
                </c:pt>
                <c:pt idx="963">
                  <c:v>205</c:v>
                </c:pt>
                <c:pt idx="964">
                  <c:v>205</c:v>
                </c:pt>
                <c:pt idx="965">
                  <c:v>204</c:v>
                </c:pt>
                <c:pt idx="966">
                  <c:v>205</c:v>
                </c:pt>
                <c:pt idx="967">
                  <c:v>204</c:v>
                </c:pt>
                <c:pt idx="968">
                  <c:v>204</c:v>
                </c:pt>
                <c:pt idx="969">
                  <c:v>202</c:v>
                </c:pt>
                <c:pt idx="970">
                  <c:v>203</c:v>
                </c:pt>
                <c:pt idx="971">
                  <c:v>205</c:v>
                </c:pt>
                <c:pt idx="972">
                  <c:v>204</c:v>
                </c:pt>
                <c:pt idx="973">
                  <c:v>202</c:v>
                </c:pt>
                <c:pt idx="974">
                  <c:v>204</c:v>
                </c:pt>
                <c:pt idx="975">
                  <c:v>203</c:v>
                </c:pt>
                <c:pt idx="976">
                  <c:v>202</c:v>
                </c:pt>
                <c:pt idx="977">
                  <c:v>204</c:v>
                </c:pt>
                <c:pt idx="978">
                  <c:v>203</c:v>
                </c:pt>
                <c:pt idx="979">
                  <c:v>206</c:v>
                </c:pt>
                <c:pt idx="980">
                  <c:v>201</c:v>
                </c:pt>
                <c:pt idx="981">
                  <c:v>204</c:v>
                </c:pt>
                <c:pt idx="982">
                  <c:v>205</c:v>
                </c:pt>
                <c:pt idx="983">
                  <c:v>206</c:v>
                </c:pt>
                <c:pt idx="984">
                  <c:v>204</c:v>
                </c:pt>
                <c:pt idx="985">
                  <c:v>203</c:v>
                </c:pt>
                <c:pt idx="986">
                  <c:v>204</c:v>
                </c:pt>
                <c:pt idx="987">
                  <c:v>205</c:v>
                </c:pt>
                <c:pt idx="988">
                  <c:v>202</c:v>
                </c:pt>
                <c:pt idx="989">
                  <c:v>204</c:v>
                </c:pt>
                <c:pt idx="990">
                  <c:v>206</c:v>
                </c:pt>
                <c:pt idx="991">
                  <c:v>206</c:v>
                </c:pt>
                <c:pt idx="992">
                  <c:v>204</c:v>
                </c:pt>
                <c:pt idx="993">
                  <c:v>203</c:v>
                </c:pt>
                <c:pt idx="994">
                  <c:v>205</c:v>
                </c:pt>
                <c:pt idx="995">
                  <c:v>205</c:v>
                </c:pt>
                <c:pt idx="996">
                  <c:v>204</c:v>
                </c:pt>
                <c:pt idx="997">
                  <c:v>205</c:v>
                </c:pt>
                <c:pt idx="998">
                  <c:v>206</c:v>
                </c:pt>
                <c:pt idx="999">
                  <c:v>205</c:v>
                </c:pt>
                <c:pt idx="1000">
                  <c:v>204</c:v>
                </c:pt>
                <c:pt idx="1001">
                  <c:v>203</c:v>
                </c:pt>
                <c:pt idx="1002">
                  <c:v>205</c:v>
                </c:pt>
                <c:pt idx="1003">
                  <c:v>205</c:v>
                </c:pt>
                <c:pt idx="1004">
                  <c:v>204</c:v>
                </c:pt>
                <c:pt idx="1005">
                  <c:v>206</c:v>
                </c:pt>
                <c:pt idx="1006">
                  <c:v>207</c:v>
                </c:pt>
                <c:pt idx="1007">
                  <c:v>206</c:v>
                </c:pt>
                <c:pt idx="1008">
                  <c:v>206</c:v>
                </c:pt>
                <c:pt idx="1009">
                  <c:v>205</c:v>
                </c:pt>
                <c:pt idx="1010">
                  <c:v>207</c:v>
                </c:pt>
                <c:pt idx="1011">
                  <c:v>207</c:v>
                </c:pt>
                <c:pt idx="1012">
                  <c:v>202</c:v>
                </c:pt>
                <c:pt idx="1013">
                  <c:v>206</c:v>
                </c:pt>
                <c:pt idx="1014">
                  <c:v>206</c:v>
                </c:pt>
                <c:pt idx="1015">
                  <c:v>205</c:v>
                </c:pt>
                <c:pt idx="1016">
                  <c:v>204</c:v>
                </c:pt>
                <c:pt idx="1017">
                  <c:v>204</c:v>
                </c:pt>
                <c:pt idx="1018">
                  <c:v>204</c:v>
                </c:pt>
                <c:pt idx="1019">
                  <c:v>205</c:v>
                </c:pt>
                <c:pt idx="1020">
                  <c:v>203</c:v>
                </c:pt>
                <c:pt idx="1021">
                  <c:v>202</c:v>
                </c:pt>
                <c:pt idx="1022">
                  <c:v>205</c:v>
                </c:pt>
                <c:pt idx="1023">
                  <c:v>203</c:v>
                </c:pt>
                <c:pt idx="1024">
                  <c:v>201</c:v>
                </c:pt>
                <c:pt idx="1025">
                  <c:v>203</c:v>
                </c:pt>
                <c:pt idx="1026">
                  <c:v>204</c:v>
                </c:pt>
                <c:pt idx="1027">
                  <c:v>203</c:v>
                </c:pt>
                <c:pt idx="1028">
                  <c:v>202</c:v>
                </c:pt>
                <c:pt idx="1029">
                  <c:v>202</c:v>
                </c:pt>
                <c:pt idx="1030">
                  <c:v>204</c:v>
                </c:pt>
                <c:pt idx="1031">
                  <c:v>201</c:v>
                </c:pt>
                <c:pt idx="1032">
                  <c:v>202</c:v>
                </c:pt>
                <c:pt idx="1033">
                  <c:v>203</c:v>
                </c:pt>
                <c:pt idx="1034">
                  <c:v>204</c:v>
                </c:pt>
                <c:pt idx="1035">
                  <c:v>203</c:v>
                </c:pt>
                <c:pt idx="1036">
                  <c:v>203</c:v>
                </c:pt>
                <c:pt idx="1037">
                  <c:v>202</c:v>
                </c:pt>
                <c:pt idx="1038">
                  <c:v>205</c:v>
                </c:pt>
                <c:pt idx="1039">
                  <c:v>203</c:v>
                </c:pt>
                <c:pt idx="1040">
                  <c:v>202</c:v>
                </c:pt>
                <c:pt idx="1041">
                  <c:v>204</c:v>
                </c:pt>
                <c:pt idx="1042">
                  <c:v>204</c:v>
                </c:pt>
                <c:pt idx="1043">
                  <c:v>204</c:v>
                </c:pt>
                <c:pt idx="1044">
                  <c:v>201</c:v>
                </c:pt>
                <c:pt idx="1045">
                  <c:v>204</c:v>
                </c:pt>
                <c:pt idx="1046">
                  <c:v>205</c:v>
                </c:pt>
                <c:pt idx="1047">
                  <c:v>204</c:v>
                </c:pt>
                <c:pt idx="1048">
                  <c:v>202</c:v>
                </c:pt>
                <c:pt idx="1049">
                  <c:v>205</c:v>
                </c:pt>
                <c:pt idx="1050">
                  <c:v>205</c:v>
                </c:pt>
                <c:pt idx="1051">
                  <c:v>203</c:v>
                </c:pt>
                <c:pt idx="1052">
                  <c:v>203</c:v>
                </c:pt>
                <c:pt idx="1053">
                  <c:v>204</c:v>
                </c:pt>
                <c:pt idx="1054">
                  <c:v>205</c:v>
                </c:pt>
                <c:pt idx="1055">
                  <c:v>203</c:v>
                </c:pt>
                <c:pt idx="1056">
                  <c:v>202</c:v>
                </c:pt>
                <c:pt idx="1057">
                  <c:v>204</c:v>
                </c:pt>
                <c:pt idx="1058">
                  <c:v>205</c:v>
                </c:pt>
                <c:pt idx="1059">
                  <c:v>200</c:v>
                </c:pt>
                <c:pt idx="1060">
                  <c:v>203</c:v>
                </c:pt>
                <c:pt idx="1061">
                  <c:v>204</c:v>
                </c:pt>
                <c:pt idx="1062">
                  <c:v>205</c:v>
                </c:pt>
                <c:pt idx="1063">
                  <c:v>203</c:v>
                </c:pt>
                <c:pt idx="1064">
                  <c:v>203</c:v>
                </c:pt>
                <c:pt idx="1065">
                  <c:v>204</c:v>
                </c:pt>
                <c:pt idx="1066">
                  <c:v>204</c:v>
                </c:pt>
                <c:pt idx="1067">
                  <c:v>203</c:v>
                </c:pt>
                <c:pt idx="1068">
                  <c:v>202</c:v>
                </c:pt>
                <c:pt idx="1069">
                  <c:v>203</c:v>
                </c:pt>
                <c:pt idx="1070">
                  <c:v>205</c:v>
                </c:pt>
                <c:pt idx="1071">
                  <c:v>203</c:v>
                </c:pt>
                <c:pt idx="1072">
                  <c:v>201</c:v>
                </c:pt>
                <c:pt idx="1073">
                  <c:v>204</c:v>
                </c:pt>
                <c:pt idx="1074">
                  <c:v>204</c:v>
                </c:pt>
                <c:pt idx="1075">
                  <c:v>202</c:v>
                </c:pt>
                <c:pt idx="1076">
                  <c:v>200</c:v>
                </c:pt>
                <c:pt idx="1077">
                  <c:v>203</c:v>
                </c:pt>
                <c:pt idx="1078">
                  <c:v>204</c:v>
                </c:pt>
                <c:pt idx="1079">
                  <c:v>201</c:v>
                </c:pt>
                <c:pt idx="1080">
                  <c:v>202</c:v>
                </c:pt>
                <c:pt idx="1081">
                  <c:v>204</c:v>
                </c:pt>
                <c:pt idx="1082">
                  <c:v>204</c:v>
                </c:pt>
                <c:pt idx="1083">
                  <c:v>201</c:v>
                </c:pt>
                <c:pt idx="1084">
                  <c:v>204</c:v>
                </c:pt>
                <c:pt idx="1085">
                  <c:v>204</c:v>
                </c:pt>
                <c:pt idx="1086">
                  <c:v>205</c:v>
                </c:pt>
                <c:pt idx="1087">
                  <c:v>204</c:v>
                </c:pt>
                <c:pt idx="1088">
                  <c:v>204</c:v>
                </c:pt>
                <c:pt idx="1089">
                  <c:v>206</c:v>
                </c:pt>
                <c:pt idx="1090">
                  <c:v>206</c:v>
                </c:pt>
                <c:pt idx="1091">
                  <c:v>205</c:v>
                </c:pt>
                <c:pt idx="1092">
                  <c:v>203</c:v>
                </c:pt>
                <c:pt idx="1093">
                  <c:v>206</c:v>
                </c:pt>
                <c:pt idx="1094">
                  <c:v>206</c:v>
                </c:pt>
                <c:pt idx="1095">
                  <c:v>203</c:v>
                </c:pt>
                <c:pt idx="1096">
                  <c:v>204</c:v>
                </c:pt>
                <c:pt idx="1097">
                  <c:v>207</c:v>
                </c:pt>
                <c:pt idx="1098">
                  <c:v>206</c:v>
                </c:pt>
                <c:pt idx="1099">
                  <c:v>203</c:v>
                </c:pt>
                <c:pt idx="1100">
                  <c:v>204</c:v>
                </c:pt>
                <c:pt idx="1101">
                  <c:v>207</c:v>
                </c:pt>
                <c:pt idx="1102">
                  <c:v>205</c:v>
                </c:pt>
                <c:pt idx="1103">
                  <c:v>205</c:v>
                </c:pt>
                <c:pt idx="1104">
                  <c:v>206</c:v>
                </c:pt>
                <c:pt idx="1105">
                  <c:v>207</c:v>
                </c:pt>
                <c:pt idx="1106">
                  <c:v>205</c:v>
                </c:pt>
                <c:pt idx="1107">
                  <c:v>204</c:v>
                </c:pt>
                <c:pt idx="1108">
                  <c:v>204</c:v>
                </c:pt>
                <c:pt idx="1109">
                  <c:v>207</c:v>
                </c:pt>
                <c:pt idx="1110">
                  <c:v>205</c:v>
                </c:pt>
                <c:pt idx="1111">
                  <c:v>204</c:v>
                </c:pt>
                <c:pt idx="1112">
                  <c:v>205</c:v>
                </c:pt>
                <c:pt idx="1113">
                  <c:v>206</c:v>
                </c:pt>
                <c:pt idx="1114">
                  <c:v>206</c:v>
                </c:pt>
                <c:pt idx="1115">
                  <c:v>203</c:v>
                </c:pt>
                <c:pt idx="1116">
                  <c:v>206</c:v>
                </c:pt>
                <c:pt idx="1117">
                  <c:v>207</c:v>
                </c:pt>
                <c:pt idx="1118">
                  <c:v>204</c:v>
                </c:pt>
                <c:pt idx="1119">
                  <c:v>204</c:v>
                </c:pt>
                <c:pt idx="1120">
                  <c:v>206</c:v>
                </c:pt>
                <c:pt idx="1121">
                  <c:v>207</c:v>
                </c:pt>
                <c:pt idx="1122">
                  <c:v>205</c:v>
                </c:pt>
                <c:pt idx="1123">
                  <c:v>204</c:v>
                </c:pt>
                <c:pt idx="1124">
                  <c:v>206</c:v>
                </c:pt>
                <c:pt idx="1125">
                  <c:v>206</c:v>
                </c:pt>
                <c:pt idx="1126">
                  <c:v>204</c:v>
                </c:pt>
                <c:pt idx="1127">
                  <c:v>202</c:v>
                </c:pt>
                <c:pt idx="1128">
                  <c:v>202</c:v>
                </c:pt>
                <c:pt idx="1129">
                  <c:v>202</c:v>
                </c:pt>
                <c:pt idx="1130">
                  <c:v>199</c:v>
                </c:pt>
                <c:pt idx="1131">
                  <c:v>197</c:v>
                </c:pt>
                <c:pt idx="1132">
                  <c:v>198</c:v>
                </c:pt>
                <c:pt idx="1133">
                  <c:v>195</c:v>
                </c:pt>
                <c:pt idx="1134">
                  <c:v>196</c:v>
                </c:pt>
                <c:pt idx="1135">
                  <c:v>193</c:v>
                </c:pt>
                <c:pt idx="1136">
                  <c:v>193</c:v>
                </c:pt>
                <c:pt idx="1137">
                  <c:v>194</c:v>
                </c:pt>
                <c:pt idx="1138">
                  <c:v>191</c:v>
                </c:pt>
                <c:pt idx="1139">
                  <c:v>191</c:v>
                </c:pt>
                <c:pt idx="1140">
                  <c:v>191</c:v>
                </c:pt>
                <c:pt idx="1141">
                  <c:v>192</c:v>
                </c:pt>
                <c:pt idx="1142">
                  <c:v>192</c:v>
                </c:pt>
                <c:pt idx="1143">
                  <c:v>191</c:v>
                </c:pt>
                <c:pt idx="1144">
                  <c:v>192</c:v>
                </c:pt>
                <c:pt idx="1145">
                  <c:v>192</c:v>
                </c:pt>
                <c:pt idx="1146">
                  <c:v>191</c:v>
                </c:pt>
                <c:pt idx="1147">
                  <c:v>191</c:v>
                </c:pt>
                <c:pt idx="1148">
                  <c:v>193</c:v>
                </c:pt>
                <c:pt idx="1149">
                  <c:v>193</c:v>
                </c:pt>
                <c:pt idx="1150">
                  <c:v>192</c:v>
                </c:pt>
                <c:pt idx="1151">
                  <c:v>191</c:v>
                </c:pt>
                <c:pt idx="1152">
                  <c:v>192</c:v>
                </c:pt>
                <c:pt idx="1153">
                  <c:v>193</c:v>
                </c:pt>
                <c:pt idx="1154">
                  <c:v>191</c:v>
                </c:pt>
                <c:pt idx="1155">
                  <c:v>190</c:v>
                </c:pt>
                <c:pt idx="1156">
                  <c:v>192</c:v>
                </c:pt>
                <c:pt idx="1157">
                  <c:v>193</c:v>
                </c:pt>
                <c:pt idx="1158">
                  <c:v>189</c:v>
                </c:pt>
                <c:pt idx="1159">
                  <c:v>192</c:v>
                </c:pt>
                <c:pt idx="1160">
                  <c:v>193</c:v>
                </c:pt>
                <c:pt idx="1161">
                  <c:v>192</c:v>
                </c:pt>
                <c:pt idx="1162">
                  <c:v>192</c:v>
                </c:pt>
                <c:pt idx="1163">
                  <c:v>192</c:v>
                </c:pt>
                <c:pt idx="1164">
                  <c:v>193</c:v>
                </c:pt>
                <c:pt idx="1165">
                  <c:v>194</c:v>
                </c:pt>
                <c:pt idx="1166">
                  <c:v>192</c:v>
                </c:pt>
                <c:pt idx="1167">
                  <c:v>192</c:v>
                </c:pt>
                <c:pt idx="1168">
                  <c:v>194</c:v>
                </c:pt>
                <c:pt idx="1169">
                  <c:v>194</c:v>
                </c:pt>
                <c:pt idx="1170">
                  <c:v>193</c:v>
                </c:pt>
                <c:pt idx="1171">
                  <c:v>193</c:v>
                </c:pt>
                <c:pt idx="1172">
                  <c:v>194</c:v>
                </c:pt>
                <c:pt idx="1173">
                  <c:v>194</c:v>
                </c:pt>
                <c:pt idx="1174">
                  <c:v>193</c:v>
                </c:pt>
                <c:pt idx="1175">
                  <c:v>196</c:v>
                </c:pt>
                <c:pt idx="1176">
                  <c:v>195</c:v>
                </c:pt>
                <c:pt idx="1177">
                  <c:v>195</c:v>
                </c:pt>
                <c:pt idx="1178">
                  <c:v>193</c:v>
                </c:pt>
                <c:pt idx="1179">
                  <c:v>193</c:v>
                </c:pt>
                <c:pt idx="1180">
                  <c:v>196</c:v>
                </c:pt>
                <c:pt idx="1181">
                  <c:v>195</c:v>
                </c:pt>
                <c:pt idx="1182">
                  <c:v>193</c:v>
                </c:pt>
                <c:pt idx="1183">
                  <c:v>194</c:v>
                </c:pt>
                <c:pt idx="1184">
                  <c:v>194</c:v>
                </c:pt>
                <c:pt idx="1185">
                  <c:v>194</c:v>
                </c:pt>
                <c:pt idx="1186">
                  <c:v>192</c:v>
                </c:pt>
                <c:pt idx="1187">
                  <c:v>193</c:v>
                </c:pt>
                <c:pt idx="1188">
                  <c:v>196</c:v>
                </c:pt>
                <c:pt idx="1189">
                  <c:v>194</c:v>
                </c:pt>
                <c:pt idx="1190">
                  <c:v>193</c:v>
                </c:pt>
                <c:pt idx="1191">
                  <c:v>194</c:v>
                </c:pt>
                <c:pt idx="1192">
                  <c:v>195</c:v>
                </c:pt>
                <c:pt idx="1193">
                  <c:v>194</c:v>
                </c:pt>
                <c:pt idx="1194">
                  <c:v>195</c:v>
                </c:pt>
                <c:pt idx="1195">
                  <c:v>194</c:v>
                </c:pt>
                <c:pt idx="1196">
                  <c:v>196</c:v>
                </c:pt>
                <c:pt idx="1197">
                  <c:v>194</c:v>
                </c:pt>
                <c:pt idx="1198">
                  <c:v>193</c:v>
                </c:pt>
                <c:pt idx="1199">
                  <c:v>195</c:v>
                </c:pt>
                <c:pt idx="1200">
                  <c:v>195</c:v>
                </c:pt>
                <c:pt idx="1201">
                  <c:v>195</c:v>
                </c:pt>
                <c:pt idx="1202">
                  <c:v>193</c:v>
                </c:pt>
                <c:pt idx="1203">
                  <c:v>195</c:v>
                </c:pt>
                <c:pt idx="1204">
                  <c:v>194</c:v>
                </c:pt>
                <c:pt idx="1205">
                  <c:v>193</c:v>
                </c:pt>
                <c:pt idx="1206">
                  <c:v>194</c:v>
                </c:pt>
                <c:pt idx="1207">
                  <c:v>195</c:v>
                </c:pt>
                <c:pt idx="1208">
                  <c:v>196</c:v>
                </c:pt>
                <c:pt idx="1209">
                  <c:v>192</c:v>
                </c:pt>
                <c:pt idx="1210">
                  <c:v>193</c:v>
                </c:pt>
                <c:pt idx="1211">
                  <c:v>195</c:v>
                </c:pt>
                <c:pt idx="1212">
                  <c:v>194</c:v>
                </c:pt>
                <c:pt idx="1213">
                  <c:v>194</c:v>
                </c:pt>
                <c:pt idx="1214">
                  <c:v>193</c:v>
                </c:pt>
                <c:pt idx="1215">
                  <c:v>196</c:v>
                </c:pt>
                <c:pt idx="1216">
                  <c:v>196</c:v>
                </c:pt>
                <c:pt idx="1217">
                  <c:v>192</c:v>
                </c:pt>
                <c:pt idx="1218">
                  <c:v>194</c:v>
                </c:pt>
                <c:pt idx="1219">
                  <c:v>194</c:v>
                </c:pt>
                <c:pt idx="1220">
                  <c:v>196</c:v>
                </c:pt>
                <c:pt idx="1221">
                  <c:v>194</c:v>
                </c:pt>
                <c:pt idx="1222">
                  <c:v>195</c:v>
                </c:pt>
                <c:pt idx="1223">
                  <c:v>196</c:v>
                </c:pt>
                <c:pt idx="1224">
                  <c:v>196</c:v>
                </c:pt>
                <c:pt idx="1225">
                  <c:v>193</c:v>
                </c:pt>
                <c:pt idx="1226">
                  <c:v>193</c:v>
                </c:pt>
                <c:pt idx="1227">
                  <c:v>194</c:v>
                </c:pt>
                <c:pt idx="1228">
                  <c:v>196</c:v>
                </c:pt>
                <c:pt idx="1229">
                  <c:v>194</c:v>
                </c:pt>
                <c:pt idx="1230">
                  <c:v>194</c:v>
                </c:pt>
                <c:pt idx="1231">
                  <c:v>197</c:v>
                </c:pt>
                <c:pt idx="1232">
                  <c:v>195</c:v>
                </c:pt>
                <c:pt idx="1233">
                  <c:v>193</c:v>
                </c:pt>
                <c:pt idx="1234">
                  <c:v>193</c:v>
                </c:pt>
                <c:pt idx="1235">
                  <c:v>195</c:v>
                </c:pt>
                <c:pt idx="1236">
                  <c:v>196</c:v>
                </c:pt>
                <c:pt idx="1237">
                  <c:v>194</c:v>
                </c:pt>
                <c:pt idx="1238">
                  <c:v>193</c:v>
                </c:pt>
                <c:pt idx="1239">
                  <c:v>196</c:v>
                </c:pt>
                <c:pt idx="1240">
                  <c:v>195</c:v>
                </c:pt>
                <c:pt idx="1241">
                  <c:v>193</c:v>
                </c:pt>
                <c:pt idx="1242">
                  <c:v>194</c:v>
                </c:pt>
                <c:pt idx="1243">
                  <c:v>195</c:v>
                </c:pt>
                <c:pt idx="1244">
                  <c:v>197</c:v>
                </c:pt>
                <c:pt idx="1245">
                  <c:v>194</c:v>
                </c:pt>
                <c:pt idx="1246">
                  <c:v>196</c:v>
                </c:pt>
                <c:pt idx="1247">
                  <c:v>197</c:v>
                </c:pt>
                <c:pt idx="1248">
                  <c:v>196</c:v>
                </c:pt>
                <c:pt idx="1249">
                  <c:v>194</c:v>
                </c:pt>
                <c:pt idx="1250">
                  <c:v>195</c:v>
                </c:pt>
                <c:pt idx="1251">
                  <c:v>198</c:v>
                </c:pt>
                <c:pt idx="1252">
                  <c:v>199</c:v>
                </c:pt>
                <c:pt idx="1253">
                  <c:v>196</c:v>
                </c:pt>
                <c:pt idx="1254">
                  <c:v>199</c:v>
                </c:pt>
                <c:pt idx="1255">
                  <c:v>199</c:v>
                </c:pt>
                <c:pt idx="1256">
                  <c:v>200</c:v>
                </c:pt>
                <c:pt idx="1257">
                  <c:v>200</c:v>
                </c:pt>
                <c:pt idx="1258">
                  <c:v>201</c:v>
                </c:pt>
                <c:pt idx="1259">
                  <c:v>204</c:v>
                </c:pt>
                <c:pt idx="1260">
                  <c:v>203</c:v>
                </c:pt>
                <c:pt idx="1261">
                  <c:v>203</c:v>
                </c:pt>
                <c:pt idx="1262">
                  <c:v>203</c:v>
                </c:pt>
                <c:pt idx="1263">
                  <c:v>205</c:v>
                </c:pt>
                <c:pt idx="1264">
                  <c:v>204</c:v>
                </c:pt>
                <c:pt idx="1265">
                  <c:v>204</c:v>
                </c:pt>
                <c:pt idx="1266">
                  <c:v>202</c:v>
                </c:pt>
                <c:pt idx="1267">
                  <c:v>206</c:v>
                </c:pt>
                <c:pt idx="1268">
                  <c:v>203</c:v>
                </c:pt>
                <c:pt idx="1269">
                  <c:v>204</c:v>
                </c:pt>
                <c:pt idx="1270">
                  <c:v>204</c:v>
                </c:pt>
                <c:pt idx="1271">
                  <c:v>205</c:v>
                </c:pt>
                <c:pt idx="1272">
                  <c:v>206</c:v>
                </c:pt>
                <c:pt idx="1273">
                  <c:v>204</c:v>
                </c:pt>
                <c:pt idx="1274">
                  <c:v>207</c:v>
                </c:pt>
                <c:pt idx="1275">
                  <c:v>205</c:v>
                </c:pt>
                <c:pt idx="1276">
                  <c:v>205</c:v>
                </c:pt>
                <c:pt idx="1277">
                  <c:v>204</c:v>
                </c:pt>
                <c:pt idx="1278">
                  <c:v>205</c:v>
                </c:pt>
                <c:pt idx="1279">
                  <c:v>206</c:v>
                </c:pt>
                <c:pt idx="1280">
                  <c:v>205</c:v>
                </c:pt>
                <c:pt idx="1281">
                  <c:v>204</c:v>
                </c:pt>
                <c:pt idx="1282">
                  <c:v>206</c:v>
                </c:pt>
                <c:pt idx="1283">
                  <c:v>204</c:v>
                </c:pt>
                <c:pt idx="1284">
                  <c:v>204</c:v>
                </c:pt>
                <c:pt idx="1285">
                  <c:v>204</c:v>
                </c:pt>
                <c:pt idx="1286">
                  <c:v>205</c:v>
                </c:pt>
                <c:pt idx="1287">
                  <c:v>207</c:v>
                </c:pt>
                <c:pt idx="1288">
                  <c:v>204</c:v>
                </c:pt>
                <c:pt idx="1289">
                  <c:v>203</c:v>
                </c:pt>
                <c:pt idx="1290">
                  <c:v>206</c:v>
                </c:pt>
                <c:pt idx="1291">
                  <c:v>205</c:v>
                </c:pt>
                <c:pt idx="1292">
                  <c:v>205</c:v>
                </c:pt>
                <c:pt idx="1293">
                  <c:v>205</c:v>
                </c:pt>
                <c:pt idx="1294">
                  <c:v>204</c:v>
                </c:pt>
                <c:pt idx="1295">
                  <c:v>206</c:v>
                </c:pt>
                <c:pt idx="1296">
                  <c:v>204</c:v>
                </c:pt>
                <c:pt idx="1297">
                  <c:v>204</c:v>
                </c:pt>
                <c:pt idx="1298">
                  <c:v>206</c:v>
                </c:pt>
                <c:pt idx="1299">
                  <c:v>206</c:v>
                </c:pt>
                <c:pt idx="1300">
                  <c:v>203</c:v>
                </c:pt>
                <c:pt idx="1301">
                  <c:v>204</c:v>
                </c:pt>
                <c:pt idx="1302">
                  <c:v>205</c:v>
                </c:pt>
                <c:pt idx="1303">
                  <c:v>205</c:v>
                </c:pt>
                <c:pt idx="1304">
                  <c:v>204</c:v>
                </c:pt>
                <c:pt idx="1305">
                  <c:v>204</c:v>
                </c:pt>
                <c:pt idx="1306">
                  <c:v>206</c:v>
                </c:pt>
                <c:pt idx="1307">
                  <c:v>205</c:v>
                </c:pt>
                <c:pt idx="1308">
                  <c:v>204</c:v>
                </c:pt>
                <c:pt idx="1309">
                  <c:v>204</c:v>
                </c:pt>
                <c:pt idx="1310">
                  <c:v>205</c:v>
                </c:pt>
                <c:pt idx="1311">
                  <c:v>205</c:v>
                </c:pt>
                <c:pt idx="1312">
                  <c:v>203</c:v>
                </c:pt>
                <c:pt idx="1313">
                  <c:v>203</c:v>
                </c:pt>
                <c:pt idx="1314">
                  <c:v>206</c:v>
                </c:pt>
                <c:pt idx="1315">
                  <c:v>206</c:v>
                </c:pt>
                <c:pt idx="1316">
                  <c:v>202</c:v>
                </c:pt>
                <c:pt idx="1317">
                  <c:v>205</c:v>
                </c:pt>
                <c:pt idx="1318">
                  <c:v>206</c:v>
                </c:pt>
                <c:pt idx="1319">
                  <c:v>205</c:v>
                </c:pt>
                <c:pt idx="1320">
                  <c:v>202</c:v>
                </c:pt>
                <c:pt idx="1321">
                  <c:v>203</c:v>
                </c:pt>
                <c:pt idx="1322">
                  <c:v>206</c:v>
                </c:pt>
                <c:pt idx="1323">
                  <c:v>206</c:v>
                </c:pt>
                <c:pt idx="1324">
                  <c:v>202</c:v>
                </c:pt>
                <c:pt idx="1325">
                  <c:v>205</c:v>
                </c:pt>
                <c:pt idx="1326">
                  <c:v>204</c:v>
                </c:pt>
                <c:pt idx="1327">
                  <c:v>205</c:v>
                </c:pt>
                <c:pt idx="1328">
                  <c:v>203</c:v>
                </c:pt>
                <c:pt idx="1329">
                  <c:v>204</c:v>
                </c:pt>
                <c:pt idx="1330">
                  <c:v>206</c:v>
                </c:pt>
                <c:pt idx="1331">
                  <c:v>205</c:v>
                </c:pt>
                <c:pt idx="1332">
                  <c:v>203</c:v>
                </c:pt>
                <c:pt idx="1333">
                  <c:v>205</c:v>
                </c:pt>
                <c:pt idx="1334">
                  <c:v>205</c:v>
                </c:pt>
                <c:pt idx="1335">
                  <c:v>207</c:v>
                </c:pt>
                <c:pt idx="1336">
                  <c:v>203</c:v>
                </c:pt>
                <c:pt idx="1337">
                  <c:v>204</c:v>
                </c:pt>
                <c:pt idx="1338">
                  <c:v>207</c:v>
                </c:pt>
                <c:pt idx="1339">
                  <c:v>205</c:v>
                </c:pt>
                <c:pt idx="1340">
                  <c:v>205</c:v>
                </c:pt>
                <c:pt idx="1341">
                  <c:v>205</c:v>
                </c:pt>
                <c:pt idx="1342">
                  <c:v>206</c:v>
                </c:pt>
                <c:pt idx="1343">
                  <c:v>205</c:v>
                </c:pt>
                <c:pt idx="1344">
                  <c:v>204</c:v>
                </c:pt>
                <c:pt idx="1345">
                  <c:v>205</c:v>
                </c:pt>
                <c:pt idx="1346">
                  <c:v>206</c:v>
                </c:pt>
                <c:pt idx="1347">
                  <c:v>203</c:v>
                </c:pt>
                <c:pt idx="1348">
                  <c:v>204</c:v>
                </c:pt>
                <c:pt idx="1349">
                  <c:v>205</c:v>
                </c:pt>
                <c:pt idx="1350">
                  <c:v>205</c:v>
                </c:pt>
                <c:pt idx="1351">
                  <c:v>204</c:v>
                </c:pt>
                <c:pt idx="1352">
                  <c:v>203</c:v>
                </c:pt>
                <c:pt idx="1353">
                  <c:v>203</c:v>
                </c:pt>
                <c:pt idx="1354">
                  <c:v>203</c:v>
                </c:pt>
                <c:pt idx="1355">
                  <c:v>203</c:v>
                </c:pt>
                <c:pt idx="1356">
                  <c:v>203</c:v>
                </c:pt>
                <c:pt idx="1357">
                  <c:v>201</c:v>
                </c:pt>
                <c:pt idx="1358">
                  <c:v>205</c:v>
                </c:pt>
                <c:pt idx="1359">
                  <c:v>200</c:v>
                </c:pt>
                <c:pt idx="1360">
                  <c:v>203</c:v>
                </c:pt>
                <c:pt idx="1361">
                  <c:v>203</c:v>
                </c:pt>
                <c:pt idx="1362">
                  <c:v>205</c:v>
                </c:pt>
                <c:pt idx="1363">
                  <c:v>204</c:v>
                </c:pt>
                <c:pt idx="1364">
                  <c:v>202</c:v>
                </c:pt>
                <c:pt idx="1365">
                  <c:v>206</c:v>
                </c:pt>
                <c:pt idx="1366">
                  <c:v>205</c:v>
                </c:pt>
                <c:pt idx="1367">
                  <c:v>204</c:v>
                </c:pt>
                <c:pt idx="1368">
                  <c:v>204</c:v>
                </c:pt>
                <c:pt idx="1369">
                  <c:v>205</c:v>
                </c:pt>
                <c:pt idx="1370">
                  <c:v>206</c:v>
                </c:pt>
                <c:pt idx="1371">
                  <c:v>206</c:v>
                </c:pt>
                <c:pt idx="1372">
                  <c:v>204</c:v>
                </c:pt>
                <c:pt idx="1373">
                  <c:v>207</c:v>
                </c:pt>
                <c:pt idx="1374">
                  <c:v>206</c:v>
                </c:pt>
                <c:pt idx="1375">
                  <c:v>205</c:v>
                </c:pt>
                <c:pt idx="1376">
                  <c:v>205</c:v>
                </c:pt>
                <c:pt idx="1377">
                  <c:v>205</c:v>
                </c:pt>
                <c:pt idx="1378">
                  <c:v>206</c:v>
                </c:pt>
                <c:pt idx="1379">
                  <c:v>206</c:v>
                </c:pt>
                <c:pt idx="1380">
                  <c:v>203</c:v>
                </c:pt>
                <c:pt idx="1381">
                  <c:v>207</c:v>
                </c:pt>
                <c:pt idx="1382">
                  <c:v>205</c:v>
                </c:pt>
                <c:pt idx="1383">
                  <c:v>205</c:v>
                </c:pt>
                <c:pt idx="1384">
                  <c:v>204</c:v>
                </c:pt>
                <c:pt idx="1385">
                  <c:v>204</c:v>
                </c:pt>
                <c:pt idx="1386">
                  <c:v>206</c:v>
                </c:pt>
                <c:pt idx="1387">
                  <c:v>205</c:v>
                </c:pt>
                <c:pt idx="1388">
                  <c:v>205</c:v>
                </c:pt>
                <c:pt idx="1389">
                  <c:v>206</c:v>
                </c:pt>
                <c:pt idx="1390">
                  <c:v>205</c:v>
                </c:pt>
                <c:pt idx="1391">
                  <c:v>204</c:v>
                </c:pt>
                <c:pt idx="1392">
                  <c:v>206</c:v>
                </c:pt>
                <c:pt idx="1393">
                  <c:v>206</c:v>
                </c:pt>
                <c:pt idx="1394">
                  <c:v>206</c:v>
                </c:pt>
                <c:pt idx="1395">
                  <c:v>202</c:v>
                </c:pt>
                <c:pt idx="1396">
                  <c:v>203</c:v>
                </c:pt>
                <c:pt idx="1397">
                  <c:v>207</c:v>
                </c:pt>
                <c:pt idx="1398">
                  <c:v>206</c:v>
                </c:pt>
                <c:pt idx="1399">
                  <c:v>206</c:v>
                </c:pt>
                <c:pt idx="1400">
                  <c:v>207</c:v>
                </c:pt>
                <c:pt idx="1401">
                  <c:v>208</c:v>
                </c:pt>
                <c:pt idx="1402">
                  <c:v>205</c:v>
                </c:pt>
                <c:pt idx="1403">
                  <c:v>206</c:v>
                </c:pt>
                <c:pt idx="1404">
                  <c:v>205</c:v>
                </c:pt>
                <c:pt idx="1405">
                  <c:v>207</c:v>
                </c:pt>
                <c:pt idx="1406">
                  <c:v>206</c:v>
                </c:pt>
                <c:pt idx="1407">
                  <c:v>206</c:v>
                </c:pt>
                <c:pt idx="1408">
                  <c:v>206</c:v>
                </c:pt>
                <c:pt idx="1409">
                  <c:v>207</c:v>
                </c:pt>
                <c:pt idx="1410">
                  <c:v>207</c:v>
                </c:pt>
                <c:pt idx="1411">
                  <c:v>206</c:v>
                </c:pt>
                <c:pt idx="1412">
                  <c:v>207</c:v>
                </c:pt>
                <c:pt idx="1413">
                  <c:v>208</c:v>
                </c:pt>
                <c:pt idx="1414">
                  <c:v>207</c:v>
                </c:pt>
                <c:pt idx="1415">
                  <c:v>206</c:v>
                </c:pt>
                <c:pt idx="1416">
                  <c:v>205</c:v>
                </c:pt>
                <c:pt idx="1417">
                  <c:v>208</c:v>
                </c:pt>
                <c:pt idx="1418">
                  <c:v>207</c:v>
                </c:pt>
                <c:pt idx="1419">
                  <c:v>203</c:v>
                </c:pt>
                <c:pt idx="1420">
                  <c:v>205</c:v>
                </c:pt>
                <c:pt idx="1421">
                  <c:v>206</c:v>
                </c:pt>
                <c:pt idx="1422">
                  <c:v>205</c:v>
                </c:pt>
                <c:pt idx="1423">
                  <c:v>204</c:v>
                </c:pt>
                <c:pt idx="1424">
                  <c:v>206</c:v>
                </c:pt>
                <c:pt idx="1425">
                  <c:v>205</c:v>
                </c:pt>
                <c:pt idx="1426">
                  <c:v>205</c:v>
                </c:pt>
                <c:pt idx="1427">
                  <c:v>205</c:v>
                </c:pt>
                <c:pt idx="1428">
                  <c:v>203</c:v>
                </c:pt>
                <c:pt idx="1429">
                  <c:v>207</c:v>
                </c:pt>
                <c:pt idx="1430">
                  <c:v>203</c:v>
                </c:pt>
                <c:pt idx="1431">
                  <c:v>204</c:v>
                </c:pt>
                <c:pt idx="1432">
                  <c:v>206</c:v>
                </c:pt>
                <c:pt idx="1433">
                  <c:v>205</c:v>
                </c:pt>
                <c:pt idx="1434">
                  <c:v>204</c:v>
                </c:pt>
                <c:pt idx="1435">
                  <c:v>205</c:v>
                </c:pt>
                <c:pt idx="1436">
                  <c:v>204</c:v>
                </c:pt>
                <c:pt idx="1437">
                  <c:v>206</c:v>
                </c:pt>
                <c:pt idx="1438">
                  <c:v>205</c:v>
                </c:pt>
                <c:pt idx="1439">
                  <c:v>205</c:v>
                </c:pt>
                <c:pt idx="1440">
                  <c:v>206</c:v>
                </c:pt>
                <c:pt idx="1441">
                  <c:v>206</c:v>
                </c:pt>
                <c:pt idx="1442">
                  <c:v>206</c:v>
                </c:pt>
                <c:pt idx="1443">
                  <c:v>205</c:v>
                </c:pt>
                <c:pt idx="1444">
                  <c:v>205</c:v>
                </c:pt>
                <c:pt idx="1445">
                  <c:v>206</c:v>
                </c:pt>
                <c:pt idx="1446">
                  <c:v>202</c:v>
                </c:pt>
                <c:pt idx="1447">
                  <c:v>205</c:v>
                </c:pt>
                <c:pt idx="1448">
                  <c:v>205</c:v>
                </c:pt>
                <c:pt idx="1449">
                  <c:v>206</c:v>
                </c:pt>
                <c:pt idx="1450">
                  <c:v>205</c:v>
                </c:pt>
                <c:pt idx="1451">
                  <c:v>204</c:v>
                </c:pt>
                <c:pt idx="1452">
                  <c:v>205</c:v>
                </c:pt>
                <c:pt idx="1453">
                  <c:v>206</c:v>
                </c:pt>
                <c:pt idx="1454">
                  <c:v>205</c:v>
                </c:pt>
                <c:pt idx="1455">
                  <c:v>207</c:v>
                </c:pt>
                <c:pt idx="1456">
                  <c:v>206</c:v>
                </c:pt>
                <c:pt idx="1457">
                  <c:v>207</c:v>
                </c:pt>
                <c:pt idx="1458">
                  <c:v>203</c:v>
                </c:pt>
                <c:pt idx="1459">
                  <c:v>205</c:v>
                </c:pt>
                <c:pt idx="1460">
                  <c:v>206</c:v>
                </c:pt>
                <c:pt idx="1461">
                  <c:v>206</c:v>
                </c:pt>
                <c:pt idx="1462">
                  <c:v>203</c:v>
                </c:pt>
                <c:pt idx="1463">
                  <c:v>204</c:v>
                </c:pt>
                <c:pt idx="1464">
                  <c:v>206</c:v>
                </c:pt>
                <c:pt idx="1465">
                  <c:v>205</c:v>
                </c:pt>
                <c:pt idx="1466">
                  <c:v>204</c:v>
                </c:pt>
                <c:pt idx="1467">
                  <c:v>205</c:v>
                </c:pt>
                <c:pt idx="1468">
                  <c:v>207</c:v>
                </c:pt>
                <c:pt idx="1469">
                  <c:v>206</c:v>
                </c:pt>
                <c:pt idx="1470">
                  <c:v>205</c:v>
                </c:pt>
                <c:pt idx="1471">
                  <c:v>206</c:v>
                </c:pt>
                <c:pt idx="1472">
                  <c:v>207</c:v>
                </c:pt>
                <c:pt idx="1473">
                  <c:v>206</c:v>
                </c:pt>
                <c:pt idx="1474">
                  <c:v>205</c:v>
                </c:pt>
                <c:pt idx="1475">
                  <c:v>206</c:v>
                </c:pt>
                <c:pt idx="1476">
                  <c:v>206</c:v>
                </c:pt>
                <c:pt idx="1477">
                  <c:v>206</c:v>
                </c:pt>
                <c:pt idx="1478">
                  <c:v>204</c:v>
                </c:pt>
                <c:pt idx="1479">
                  <c:v>204</c:v>
                </c:pt>
                <c:pt idx="1480">
                  <c:v>207</c:v>
                </c:pt>
                <c:pt idx="1481">
                  <c:v>206</c:v>
                </c:pt>
                <c:pt idx="1482">
                  <c:v>203</c:v>
                </c:pt>
                <c:pt idx="1483">
                  <c:v>205</c:v>
                </c:pt>
                <c:pt idx="1484">
                  <c:v>206</c:v>
                </c:pt>
                <c:pt idx="1485">
                  <c:v>206</c:v>
                </c:pt>
                <c:pt idx="1486">
                  <c:v>205</c:v>
                </c:pt>
                <c:pt idx="1487">
                  <c:v>204</c:v>
                </c:pt>
                <c:pt idx="1488">
                  <c:v>207</c:v>
                </c:pt>
                <c:pt idx="1489">
                  <c:v>205</c:v>
                </c:pt>
                <c:pt idx="1490">
                  <c:v>204</c:v>
                </c:pt>
                <c:pt idx="1491">
                  <c:v>205</c:v>
                </c:pt>
                <c:pt idx="1492">
                  <c:v>204</c:v>
                </c:pt>
                <c:pt idx="1493">
                  <c:v>206</c:v>
                </c:pt>
                <c:pt idx="1494">
                  <c:v>204</c:v>
                </c:pt>
                <c:pt idx="1495">
                  <c:v>204</c:v>
                </c:pt>
                <c:pt idx="1496">
                  <c:v>207</c:v>
                </c:pt>
                <c:pt idx="1497">
                  <c:v>206</c:v>
                </c:pt>
                <c:pt idx="1498">
                  <c:v>205</c:v>
                </c:pt>
                <c:pt idx="1499">
                  <c:v>207</c:v>
                </c:pt>
                <c:pt idx="1500">
                  <c:v>206</c:v>
                </c:pt>
                <c:pt idx="1501">
                  <c:v>205</c:v>
                </c:pt>
                <c:pt idx="1502">
                  <c:v>205</c:v>
                </c:pt>
                <c:pt idx="1503">
                  <c:v>206</c:v>
                </c:pt>
                <c:pt idx="1504">
                  <c:v>207</c:v>
                </c:pt>
                <c:pt idx="1505">
                  <c:v>204</c:v>
                </c:pt>
                <c:pt idx="1506">
                  <c:v>203</c:v>
                </c:pt>
                <c:pt idx="1507">
                  <c:v>205</c:v>
                </c:pt>
                <c:pt idx="1508">
                  <c:v>206</c:v>
                </c:pt>
                <c:pt idx="1509">
                  <c:v>205</c:v>
                </c:pt>
                <c:pt idx="1510">
                  <c:v>204</c:v>
                </c:pt>
                <c:pt idx="1511">
                  <c:v>206</c:v>
                </c:pt>
                <c:pt idx="1512">
                  <c:v>207</c:v>
                </c:pt>
                <c:pt idx="1513">
                  <c:v>205</c:v>
                </c:pt>
                <c:pt idx="1514">
                  <c:v>205</c:v>
                </c:pt>
                <c:pt idx="1515">
                  <c:v>205</c:v>
                </c:pt>
                <c:pt idx="1516">
                  <c:v>207</c:v>
                </c:pt>
                <c:pt idx="1517">
                  <c:v>205</c:v>
                </c:pt>
                <c:pt idx="1518">
                  <c:v>205</c:v>
                </c:pt>
                <c:pt idx="1519">
                  <c:v>206</c:v>
                </c:pt>
                <c:pt idx="1520">
                  <c:v>206</c:v>
                </c:pt>
                <c:pt idx="1521">
                  <c:v>205</c:v>
                </c:pt>
                <c:pt idx="1522">
                  <c:v>205</c:v>
                </c:pt>
                <c:pt idx="1523">
                  <c:v>207</c:v>
                </c:pt>
                <c:pt idx="1524">
                  <c:v>206</c:v>
                </c:pt>
                <c:pt idx="1525">
                  <c:v>205</c:v>
                </c:pt>
                <c:pt idx="1526">
                  <c:v>205</c:v>
                </c:pt>
                <c:pt idx="1527">
                  <c:v>206</c:v>
                </c:pt>
                <c:pt idx="1528">
                  <c:v>207</c:v>
                </c:pt>
                <c:pt idx="1529">
                  <c:v>206</c:v>
                </c:pt>
                <c:pt idx="1530">
                  <c:v>205</c:v>
                </c:pt>
                <c:pt idx="1531">
                  <c:v>206</c:v>
                </c:pt>
                <c:pt idx="1532">
                  <c:v>207</c:v>
                </c:pt>
                <c:pt idx="1533">
                  <c:v>204</c:v>
                </c:pt>
                <c:pt idx="1534">
                  <c:v>205</c:v>
                </c:pt>
                <c:pt idx="1535">
                  <c:v>206</c:v>
                </c:pt>
                <c:pt idx="1536">
                  <c:v>207</c:v>
                </c:pt>
                <c:pt idx="1537">
                  <c:v>203</c:v>
                </c:pt>
                <c:pt idx="1538">
                  <c:v>206</c:v>
                </c:pt>
                <c:pt idx="1539">
                  <c:v>206</c:v>
                </c:pt>
                <c:pt idx="1540">
                  <c:v>206</c:v>
                </c:pt>
                <c:pt idx="1541">
                  <c:v>205</c:v>
                </c:pt>
                <c:pt idx="1542">
                  <c:v>205</c:v>
                </c:pt>
                <c:pt idx="1543">
                  <c:v>205</c:v>
                </c:pt>
                <c:pt idx="1544">
                  <c:v>204</c:v>
                </c:pt>
                <c:pt idx="1545">
                  <c:v>203</c:v>
                </c:pt>
                <c:pt idx="1546">
                  <c:v>203</c:v>
                </c:pt>
                <c:pt idx="1547">
                  <c:v>205</c:v>
                </c:pt>
                <c:pt idx="1548">
                  <c:v>204</c:v>
                </c:pt>
                <c:pt idx="1549">
                  <c:v>202</c:v>
                </c:pt>
                <c:pt idx="1550">
                  <c:v>201</c:v>
                </c:pt>
                <c:pt idx="1551">
                  <c:v>204</c:v>
                </c:pt>
                <c:pt idx="1552">
                  <c:v>204</c:v>
                </c:pt>
                <c:pt idx="1553">
                  <c:v>203</c:v>
                </c:pt>
                <c:pt idx="1554">
                  <c:v>203</c:v>
                </c:pt>
                <c:pt idx="1555">
                  <c:v>204</c:v>
                </c:pt>
                <c:pt idx="1556">
                  <c:v>202</c:v>
                </c:pt>
                <c:pt idx="1557">
                  <c:v>203</c:v>
                </c:pt>
                <c:pt idx="1558">
                  <c:v>203</c:v>
                </c:pt>
                <c:pt idx="1559">
                  <c:v>204</c:v>
                </c:pt>
                <c:pt idx="1560">
                  <c:v>204</c:v>
                </c:pt>
                <c:pt idx="1561">
                  <c:v>203</c:v>
                </c:pt>
                <c:pt idx="1562">
                  <c:v>203</c:v>
                </c:pt>
                <c:pt idx="1563">
                  <c:v>205</c:v>
                </c:pt>
                <c:pt idx="1564">
                  <c:v>203</c:v>
                </c:pt>
                <c:pt idx="1565">
                  <c:v>202</c:v>
                </c:pt>
                <c:pt idx="1566">
                  <c:v>201</c:v>
                </c:pt>
                <c:pt idx="1567">
                  <c:v>204</c:v>
                </c:pt>
                <c:pt idx="1568">
                  <c:v>202</c:v>
                </c:pt>
                <c:pt idx="1569">
                  <c:v>202</c:v>
                </c:pt>
                <c:pt idx="1570">
                  <c:v>202</c:v>
                </c:pt>
                <c:pt idx="1571">
                  <c:v>203</c:v>
                </c:pt>
                <c:pt idx="1572">
                  <c:v>202</c:v>
                </c:pt>
                <c:pt idx="1573">
                  <c:v>201</c:v>
                </c:pt>
                <c:pt idx="1574">
                  <c:v>202</c:v>
                </c:pt>
                <c:pt idx="1575">
                  <c:v>203</c:v>
                </c:pt>
                <c:pt idx="1576">
                  <c:v>200</c:v>
                </c:pt>
                <c:pt idx="1577">
                  <c:v>202</c:v>
                </c:pt>
                <c:pt idx="1578">
                  <c:v>202</c:v>
                </c:pt>
                <c:pt idx="1579">
                  <c:v>204</c:v>
                </c:pt>
                <c:pt idx="1580">
                  <c:v>203</c:v>
                </c:pt>
                <c:pt idx="1581">
                  <c:v>202</c:v>
                </c:pt>
                <c:pt idx="1582">
                  <c:v>204</c:v>
                </c:pt>
                <c:pt idx="1583">
                  <c:v>203</c:v>
                </c:pt>
                <c:pt idx="1584">
                  <c:v>201</c:v>
                </c:pt>
                <c:pt idx="1585">
                  <c:v>202</c:v>
                </c:pt>
                <c:pt idx="1586">
                  <c:v>203</c:v>
                </c:pt>
                <c:pt idx="1587">
                  <c:v>205</c:v>
                </c:pt>
                <c:pt idx="1588">
                  <c:v>204</c:v>
                </c:pt>
                <c:pt idx="1589">
                  <c:v>204</c:v>
                </c:pt>
                <c:pt idx="1590">
                  <c:v>205</c:v>
                </c:pt>
                <c:pt idx="1591">
                  <c:v>204</c:v>
                </c:pt>
                <c:pt idx="1592">
                  <c:v>204</c:v>
                </c:pt>
                <c:pt idx="1593">
                  <c:v>202</c:v>
                </c:pt>
                <c:pt idx="1594">
                  <c:v>203</c:v>
                </c:pt>
                <c:pt idx="1595">
                  <c:v>204</c:v>
                </c:pt>
                <c:pt idx="1596">
                  <c:v>202</c:v>
                </c:pt>
                <c:pt idx="1597">
                  <c:v>201</c:v>
                </c:pt>
                <c:pt idx="1598">
                  <c:v>203</c:v>
                </c:pt>
                <c:pt idx="1599">
                  <c:v>203</c:v>
                </c:pt>
                <c:pt idx="1600">
                  <c:v>200</c:v>
                </c:pt>
                <c:pt idx="1601">
                  <c:v>201</c:v>
                </c:pt>
                <c:pt idx="1602">
                  <c:v>201</c:v>
                </c:pt>
                <c:pt idx="1603">
                  <c:v>203</c:v>
                </c:pt>
                <c:pt idx="1604">
                  <c:v>199</c:v>
                </c:pt>
                <c:pt idx="1605">
                  <c:v>200</c:v>
                </c:pt>
                <c:pt idx="1606">
                  <c:v>202</c:v>
                </c:pt>
                <c:pt idx="1607">
                  <c:v>203</c:v>
                </c:pt>
                <c:pt idx="1608">
                  <c:v>203</c:v>
                </c:pt>
                <c:pt idx="1609">
                  <c:v>200</c:v>
                </c:pt>
                <c:pt idx="1610">
                  <c:v>203</c:v>
                </c:pt>
                <c:pt idx="1611">
                  <c:v>203</c:v>
                </c:pt>
                <c:pt idx="1612">
                  <c:v>200</c:v>
                </c:pt>
                <c:pt idx="1613">
                  <c:v>202</c:v>
                </c:pt>
                <c:pt idx="1614">
                  <c:v>203</c:v>
                </c:pt>
                <c:pt idx="1615">
                  <c:v>202</c:v>
                </c:pt>
                <c:pt idx="1616">
                  <c:v>202</c:v>
                </c:pt>
                <c:pt idx="1617">
                  <c:v>200</c:v>
                </c:pt>
                <c:pt idx="1618">
                  <c:v>203</c:v>
                </c:pt>
                <c:pt idx="1619">
                  <c:v>203</c:v>
                </c:pt>
                <c:pt idx="1620">
                  <c:v>200</c:v>
                </c:pt>
                <c:pt idx="1621">
                  <c:v>203</c:v>
                </c:pt>
                <c:pt idx="1622">
                  <c:v>204</c:v>
                </c:pt>
                <c:pt idx="1623">
                  <c:v>204</c:v>
                </c:pt>
                <c:pt idx="1624">
                  <c:v>200</c:v>
                </c:pt>
                <c:pt idx="1625">
                  <c:v>202</c:v>
                </c:pt>
                <c:pt idx="1626">
                  <c:v>203</c:v>
                </c:pt>
                <c:pt idx="1627">
                  <c:v>202</c:v>
                </c:pt>
                <c:pt idx="1628">
                  <c:v>202</c:v>
                </c:pt>
                <c:pt idx="1629">
                  <c:v>202</c:v>
                </c:pt>
                <c:pt idx="1630">
                  <c:v>203</c:v>
                </c:pt>
                <c:pt idx="1631">
                  <c:v>202</c:v>
                </c:pt>
                <c:pt idx="1632">
                  <c:v>202</c:v>
                </c:pt>
                <c:pt idx="1633">
                  <c:v>202</c:v>
                </c:pt>
                <c:pt idx="1634">
                  <c:v>202</c:v>
                </c:pt>
                <c:pt idx="1635">
                  <c:v>203</c:v>
                </c:pt>
                <c:pt idx="1636">
                  <c:v>200</c:v>
                </c:pt>
                <c:pt idx="1637">
                  <c:v>202</c:v>
                </c:pt>
                <c:pt idx="1638">
                  <c:v>205</c:v>
                </c:pt>
                <c:pt idx="1639">
                  <c:v>202</c:v>
                </c:pt>
                <c:pt idx="1640">
                  <c:v>201</c:v>
                </c:pt>
                <c:pt idx="1641">
                  <c:v>203</c:v>
                </c:pt>
                <c:pt idx="1642">
                  <c:v>202</c:v>
                </c:pt>
                <c:pt idx="1643">
                  <c:v>201</c:v>
                </c:pt>
                <c:pt idx="1644">
                  <c:v>200</c:v>
                </c:pt>
                <c:pt idx="1645">
                  <c:v>199</c:v>
                </c:pt>
                <c:pt idx="1646">
                  <c:v>201</c:v>
                </c:pt>
                <c:pt idx="1647">
                  <c:v>199</c:v>
                </c:pt>
                <c:pt idx="1648">
                  <c:v>199</c:v>
                </c:pt>
                <c:pt idx="1649">
                  <c:v>200</c:v>
                </c:pt>
                <c:pt idx="1650">
                  <c:v>200</c:v>
                </c:pt>
                <c:pt idx="1651">
                  <c:v>201</c:v>
                </c:pt>
                <c:pt idx="1652">
                  <c:v>196</c:v>
                </c:pt>
                <c:pt idx="1653">
                  <c:v>198</c:v>
                </c:pt>
                <c:pt idx="1654">
                  <c:v>199</c:v>
                </c:pt>
                <c:pt idx="1655">
                  <c:v>199</c:v>
                </c:pt>
                <c:pt idx="1656">
                  <c:v>198</c:v>
                </c:pt>
                <c:pt idx="1657">
                  <c:v>201</c:v>
                </c:pt>
                <c:pt idx="1658">
                  <c:v>199</c:v>
                </c:pt>
                <c:pt idx="1659">
                  <c:v>199</c:v>
                </c:pt>
                <c:pt idx="1660">
                  <c:v>196</c:v>
                </c:pt>
                <c:pt idx="1661">
                  <c:v>198</c:v>
                </c:pt>
                <c:pt idx="1662">
                  <c:v>199</c:v>
                </c:pt>
                <c:pt idx="1663">
                  <c:v>197</c:v>
                </c:pt>
                <c:pt idx="1664">
                  <c:v>199</c:v>
                </c:pt>
                <c:pt idx="1665">
                  <c:v>199</c:v>
                </c:pt>
                <c:pt idx="1666">
                  <c:v>199</c:v>
                </c:pt>
                <c:pt idx="1667">
                  <c:v>195</c:v>
                </c:pt>
                <c:pt idx="1668">
                  <c:v>197</c:v>
                </c:pt>
                <c:pt idx="1669">
                  <c:v>197</c:v>
                </c:pt>
                <c:pt idx="1670">
                  <c:v>198</c:v>
                </c:pt>
                <c:pt idx="1671">
                  <c:v>196</c:v>
                </c:pt>
                <c:pt idx="1672">
                  <c:v>197</c:v>
                </c:pt>
                <c:pt idx="1673">
                  <c:v>199</c:v>
                </c:pt>
                <c:pt idx="1674">
                  <c:v>199</c:v>
                </c:pt>
                <c:pt idx="1675">
                  <c:v>197</c:v>
                </c:pt>
                <c:pt idx="1676">
                  <c:v>196</c:v>
                </c:pt>
                <c:pt idx="1677">
                  <c:v>199</c:v>
                </c:pt>
                <c:pt idx="1678">
                  <c:v>199</c:v>
                </c:pt>
                <c:pt idx="1679">
                  <c:v>198</c:v>
                </c:pt>
                <c:pt idx="1680">
                  <c:v>196</c:v>
                </c:pt>
                <c:pt idx="1681">
                  <c:v>199</c:v>
                </c:pt>
                <c:pt idx="1682">
                  <c:v>199</c:v>
                </c:pt>
                <c:pt idx="1683">
                  <c:v>198</c:v>
                </c:pt>
                <c:pt idx="1684">
                  <c:v>197</c:v>
                </c:pt>
                <c:pt idx="1685">
                  <c:v>198</c:v>
                </c:pt>
                <c:pt idx="1686">
                  <c:v>198</c:v>
                </c:pt>
                <c:pt idx="1687">
                  <c:v>197</c:v>
                </c:pt>
                <c:pt idx="1688">
                  <c:v>196</c:v>
                </c:pt>
                <c:pt idx="1689">
                  <c:v>199</c:v>
                </c:pt>
                <c:pt idx="1690">
                  <c:v>198</c:v>
                </c:pt>
                <c:pt idx="1691">
                  <c:v>195</c:v>
                </c:pt>
                <c:pt idx="1692">
                  <c:v>198</c:v>
                </c:pt>
                <c:pt idx="1693">
                  <c:v>198</c:v>
                </c:pt>
                <c:pt idx="1694">
                  <c:v>198</c:v>
                </c:pt>
                <c:pt idx="1695">
                  <c:v>197</c:v>
                </c:pt>
                <c:pt idx="1696">
                  <c:v>196</c:v>
                </c:pt>
                <c:pt idx="1697">
                  <c:v>199</c:v>
                </c:pt>
                <c:pt idx="1698">
                  <c:v>198</c:v>
                </c:pt>
                <c:pt idx="1699">
                  <c:v>198</c:v>
                </c:pt>
                <c:pt idx="1700">
                  <c:v>197</c:v>
                </c:pt>
                <c:pt idx="1701">
                  <c:v>198</c:v>
                </c:pt>
                <c:pt idx="1702">
                  <c:v>198</c:v>
                </c:pt>
                <c:pt idx="1703">
                  <c:v>194</c:v>
                </c:pt>
                <c:pt idx="1704">
                  <c:v>197</c:v>
                </c:pt>
                <c:pt idx="1705">
                  <c:v>199</c:v>
                </c:pt>
                <c:pt idx="1706">
                  <c:v>199</c:v>
                </c:pt>
                <c:pt idx="1707">
                  <c:v>199</c:v>
                </c:pt>
                <c:pt idx="1708">
                  <c:v>198</c:v>
                </c:pt>
                <c:pt idx="1709">
                  <c:v>199</c:v>
                </c:pt>
                <c:pt idx="1710">
                  <c:v>199</c:v>
                </c:pt>
                <c:pt idx="1711">
                  <c:v>197</c:v>
                </c:pt>
                <c:pt idx="1712">
                  <c:v>198</c:v>
                </c:pt>
                <c:pt idx="1713">
                  <c:v>200</c:v>
                </c:pt>
                <c:pt idx="1714">
                  <c:v>199</c:v>
                </c:pt>
                <c:pt idx="1715">
                  <c:v>198</c:v>
                </c:pt>
                <c:pt idx="1716">
                  <c:v>198</c:v>
                </c:pt>
                <c:pt idx="1717">
                  <c:v>200</c:v>
                </c:pt>
                <c:pt idx="1718">
                  <c:v>199</c:v>
                </c:pt>
                <c:pt idx="1719">
                  <c:v>198</c:v>
                </c:pt>
                <c:pt idx="1720">
                  <c:v>200</c:v>
                </c:pt>
                <c:pt idx="1721">
                  <c:v>200</c:v>
                </c:pt>
                <c:pt idx="1722">
                  <c:v>200</c:v>
                </c:pt>
                <c:pt idx="1723">
                  <c:v>199</c:v>
                </c:pt>
                <c:pt idx="1724">
                  <c:v>200</c:v>
                </c:pt>
                <c:pt idx="1725">
                  <c:v>200</c:v>
                </c:pt>
                <c:pt idx="1726">
                  <c:v>201</c:v>
                </c:pt>
                <c:pt idx="1727">
                  <c:v>196</c:v>
                </c:pt>
                <c:pt idx="1728">
                  <c:v>199</c:v>
                </c:pt>
                <c:pt idx="1729">
                  <c:v>199</c:v>
                </c:pt>
                <c:pt idx="1730">
                  <c:v>200</c:v>
                </c:pt>
                <c:pt idx="1731">
                  <c:v>199</c:v>
                </c:pt>
                <c:pt idx="1732">
                  <c:v>200</c:v>
                </c:pt>
                <c:pt idx="1733">
                  <c:v>199</c:v>
                </c:pt>
                <c:pt idx="1734">
                  <c:v>201</c:v>
                </c:pt>
                <c:pt idx="1735">
                  <c:v>199</c:v>
                </c:pt>
                <c:pt idx="1736">
                  <c:v>199</c:v>
                </c:pt>
                <c:pt idx="1737">
                  <c:v>200</c:v>
                </c:pt>
                <c:pt idx="1738">
                  <c:v>200</c:v>
                </c:pt>
                <c:pt idx="1739">
                  <c:v>198</c:v>
                </c:pt>
                <c:pt idx="1740">
                  <c:v>200</c:v>
                </c:pt>
                <c:pt idx="1741">
                  <c:v>201</c:v>
                </c:pt>
                <c:pt idx="1742">
                  <c:v>198</c:v>
                </c:pt>
                <c:pt idx="1743">
                  <c:v>200</c:v>
                </c:pt>
                <c:pt idx="1744">
                  <c:v>198</c:v>
                </c:pt>
                <c:pt idx="1745">
                  <c:v>201</c:v>
                </c:pt>
                <c:pt idx="1746">
                  <c:v>200</c:v>
                </c:pt>
                <c:pt idx="1747">
                  <c:v>197</c:v>
                </c:pt>
                <c:pt idx="1748">
                  <c:v>200</c:v>
                </c:pt>
                <c:pt idx="1749">
                  <c:v>199</c:v>
                </c:pt>
                <c:pt idx="1750">
                  <c:v>200</c:v>
                </c:pt>
                <c:pt idx="1751">
                  <c:v>197</c:v>
                </c:pt>
                <c:pt idx="1752">
                  <c:v>199</c:v>
                </c:pt>
                <c:pt idx="1753">
                  <c:v>200</c:v>
                </c:pt>
                <c:pt idx="1754">
                  <c:v>197</c:v>
                </c:pt>
                <c:pt idx="1755">
                  <c:v>198</c:v>
                </c:pt>
                <c:pt idx="1756">
                  <c:v>200</c:v>
                </c:pt>
                <c:pt idx="1757">
                  <c:v>199</c:v>
                </c:pt>
                <c:pt idx="1758">
                  <c:v>199</c:v>
                </c:pt>
                <c:pt idx="1759">
                  <c:v>199</c:v>
                </c:pt>
                <c:pt idx="1760">
                  <c:v>200</c:v>
                </c:pt>
                <c:pt idx="1761">
                  <c:v>201</c:v>
                </c:pt>
                <c:pt idx="1762">
                  <c:v>200</c:v>
                </c:pt>
                <c:pt idx="1763">
                  <c:v>200</c:v>
                </c:pt>
                <c:pt idx="1764">
                  <c:v>200</c:v>
                </c:pt>
                <c:pt idx="1765">
                  <c:v>200</c:v>
                </c:pt>
                <c:pt idx="1766">
                  <c:v>199</c:v>
                </c:pt>
                <c:pt idx="1767">
                  <c:v>200</c:v>
                </c:pt>
                <c:pt idx="1768">
                  <c:v>200</c:v>
                </c:pt>
                <c:pt idx="1769">
                  <c:v>201</c:v>
                </c:pt>
                <c:pt idx="1770">
                  <c:v>198</c:v>
                </c:pt>
                <c:pt idx="1771">
                  <c:v>199</c:v>
                </c:pt>
                <c:pt idx="1772">
                  <c:v>199</c:v>
                </c:pt>
                <c:pt idx="1773">
                  <c:v>199</c:v>
                </c:pt>
                <c:pt idx="1774">
                  <c:v>198</c:v>
                </c:pt>
                <c:pt idx="1775">
                  <c:v>198</c:v>
                </c:pt>
                <c:pt idx="1776">
                  <c:v>200</c:v>
                </c:pt>
                <c:pt idx="1777">
                  <c:v>199</c:v>
                </c:pt>
                <c:pt idx="1778">
                  <c:v>198</c:v>
                </c:pt>
                <c:pt idx="1779">
                  <c:v>197</c:v>
                </c:pt>
                <c:pt idx="1780">
                  <c:v>198</c:v>
                </c:pt>
                <c:pt idx="1781">
                  <c:v>198</c:v>
                </c:pt>
                <c:pt idx="1782">
                  <c:v>197</c:v>
                </c:pt>
                <c:pt idx="1783">
                  <c:v>198</c:v>
                </c:pt>
                <c:pt idx="1784">
                  <c:v>199</c:v>
                </c:pt>
                <c:pt idx="1785">
                  <c:v>198</c:v>
                </c:pt>
                <c:pt idx="1786">
                  <c:v>198</c:v>
                </c:pt>
                <c:pt idx="1787">
                  <c:v>197</c:v>
                </c:pt>
                <c:pt idx="1788">
                  <c:v>199</c:v>
                </c:pt>
                <c:pt idx="1789">
                  <c:v>198</c:v>
                </c:pt>
                <c:pt idx="1790">
                  <c:v>197</c:v>
                </c:pt>
                <c:pt idx="1791">
                  <c:v>197</c:v>
                </c:pt>
                <c:pt idx="1792">
                  <c:v>199</c:v>
                </c:pt>
                <c:pt idx="1793">
                  <c:v>197</c:v>
                </c:pt>
                <c:pt idx="1794">
                  <c:v>196</c:v>
                </c:pt>
                <c:pt idx="1795">
                  <c:v>197</c:v>
                </c:pt>
                <c:pt idx="1796">
                  <c:v>198</c:v>
                </c:pt>
                <c:pt idx="1797">
                  <c:v>198</c:v>
                </c:pt>
                <c:pt idx="1798">
                  <c:v>196</c:v>
                </c:pt>
                <c:pt idx="1799">
                  <c:v>199</c:v>
                </c:pt>
                <c:pt idx="1800">
                  <c:v>198</c:v>
                </c:pt>
                <c:pt idx="1801">
                  <c:v>198</c:v>
                </c:pt>
                <c:pt idx="1802">
                  <c:v>196</c:v>
                </c:pt>
                <c:pt idx="1803">
                  <c:v>198</c:v>
                </c:pt>
                <c:pt idx="1804">
                  <c:v>200</c:v>
                </c:pt>
                <c:pt idx="1805">
                  <c:v>198</c:v>
                </c:pt>
                <c:pt idx="1806">
                  <c:v>197</c:v>
                </c:pt>
                <c:pt idx="1807">
                  <c:v>198</c:v>
                </c:pt>
                <c:pt idx="1808">
                  <c:v>200</c:v>
                </c:pt>
                <c:pt idx="1809">
                  <c:v>197</c:v>
                </c:pt>
                <c:pt idx="1810">
                  <c:v>199</c:v>
                </c:pt>
                <c:pt idx="1811">
                  <c:v>199</c:v>
                </c:pt>
                <c:pt idx="1812">
                  <c:v>200</c:v>
                </c:pt>
                <c:pt idx="1813">
                  <c:v>200</c:v>
                </c:pt>
                <c:pt idx="1814">
                  <c:v>199</c:v>
                </c:pt>
                <c:pt idx="1815">
                  <c:v>199</c:v>
                </c:pt>
                <c:pt idx="1816">
                  <c:v>200</c:v>
                </c:pt>
                <c:pt idx="1817">
                  <c:v>202</c:v>
                </c:pt>
                <c:pt idx="1818">
                  <c:v>200</c:v>
                </c:pt>
                <c:pt idx="1819">
                  <c:v>201</c:v>
                </c:pt>
                <c:pt idx="1820">
                  <c:v>202</c:v>
                </c:pt>
                <c:pt idx="1821">
                  <c:v>200</c:v>
                </c:pt>
                <c:pt idx="1822">
                  <c:v>200</c:v>
                </c:pt>
                <c:pt idx="1823">
                  <c:v>201</c:v>
                </c:pt>
                <c:pt idx="1824">
                  <c:v>202</c:v>
                </c:pt>
                <c:pt idx="1825">
                  <c:v>201</c:v>
                </c:pt>
                <c:pt idx="1826">
                  <c:v>198</c:v>
                </c:pt>
                <c:pt idx="1827">
                  <c:v>201</c:v>
                </c:pt>
                <c:pt idx="1828">
                  <c:v>201</c:v>
                </c:pt>
                <c:pt idx="1829">
                  <c:v>200</c:v>
                </c:pt>
                <c:pt idx="1830">
                  <c:v>199</c:v>
                </c:pt>
                <c:pt idx="1831">
                  <c:v>202</c:v>
                </c:pt>
                <c:pt idx="1832">
                  <c:v>202</c:v>
                </c:pt>
                <c:pt idx="1833">
                  <c:v>200</c:v>
                </c:pt>
                <c:pt idx="1834">
                  <c:v>200</c:v>
                </c:pt>
                <c:pt idx="1835">
                  <c:v>201</c:v>
                </c:pt>
                <c:pt idx="1836">
                  <c:v>200</c:v>
                </c:pt>
                <c:pt idx="1837">
                  <c:v>200</c:v>
                </c:pt>
                <c:pt idx="1838">
                  <c:v>200</c:v>
                </c:pt>
                <c:pt idx="1839">
                  <c:v>202</c:v>
                </c:pt>
                <c:pt idx="1840">
                  <c:v>202</c:v>
                </c:pt>
                <c:pt idx="1841">
                  <c:v>198</c:v>
                </c:pt>
                <c:pt idx="1842">
                  <c:v>201</c:v>
                </c:pt>
                <c:pt idx="1843">
                  <c:v>200</c:v>
                </c:pt>
                <c:pt idx="1844">
                  <c:v>199</c:v>
                </c:pt>
                <c:pt idx="1845">
                  <c:v>199</c:v>
                </c:pt>
                <c:pt idx="1846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10-4770-96CF-BC2759CA770C}"/>
            </c:ext>
          </c:extLst>
        </c:ser>
        <c:ser>
          <c:idx val="5"/>
          <c:order val="5"/>
          <c:tx>
            <c:strRef>
              <c:f>'mix3'!$L$1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'mix3'!$L$2:$L$1848</c:f>
              <c:numCache>
                <c:formatCode>General</c:formatCode>
                <c:ptCount val="1847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950</c:v>
                </c:pt>
                <c:pt idx="55">
                  <c:v>950</c:v>
                </c:pt>
                <c:pt idx="56">
                  <c:v>950</c:v>
                </c:pt>
                <c:pt idx="57">
                  <c:v>950</c:v>
                </c:pt>
                <c:pt idx="58">
                  <c:v>950</c:v>
                </c:pt>
                <c:pt idx="59">
                  <c:v>950</c:v>
                </c:pt>
                <c:pt idx="60">
                  <c:v>950</c:v>
                </c:pt>
                <c:pt idx="61">
                  <c:v>950</c:v>
                </c:pt>
                <c:pt idx="62">
                  <c:v>950</c:v>
                </c:pt>
                <c:pt idx="63">
                  <c:v>950</c:v>
                </c:pt>
                <c:pt idx="64">
                  <c:v>950</c:v>
                </c:pt>
                <c:pt idx="65">
                  <c:v>950</c:v>
                </c:pt>
                <c:pt idx="66">
                  <c:v>950</c:v>
                </c:pt>
                <c:pt idx="67">
                  <c:v>950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750</c:v>
                </c:pt>
                <c:pt idx="159">
                  <c:v>750</c:v>
                </c:pt>
                <c:pt idx="160">
                  <c:v>750</c:v>
                </c:pt>
                <c:pt idx="161">
                  <c:v>750</c:v>
                </c:pt>
                <c:pt idx="162">
                  <c:v>750</c:v>
                </c:pt>
                <c:pt idx="163">
                  <c:v>750</c:v>
                </c:pt>
                <c:pt idx="164">
                  <c:v>750</c:v>
                </c:pt>
                <c:pt idx="165">
                  <c:v>750</c:v>
                </c:pt>
                <c:pt idx="166">
                  <c:v>750</c:v>
                </c:pt>
                <c:pt idx="167">
                  <c:v>750</c:v>
                </c:pt>
                <c:pt idx="168">
                  <c:v>750</c:v>
                </c:pt>
                <c:pt idx="169">
                  <c:v>750</c:v>
                </c:pt>
                <c:pt idx="170">
                  <c:v>750</c:v>
                </c:pt>
                <c:pt idx="171">
                  <c:v>750</c:v>
                </c:pt>
                <c:pt idx="172">
                  <c:v>750</c:v>
                </c:pt>
                <c:pt idx="173">
                  <c:v>750</c:v>
                </c:pt>
                <c:pt idx="174">
                  <c:v>750</c:v>
                </c:pt>
                <c:pt idx="175">
                  <c:v>750</c:v>
                </c:pt>
                <c:pt idx="176">
                  <c:v>750</c:v>
                </c:pt>
                <c:pt idx="177">
                  <c:v>750</c:v>
                </c:pt>
                <c:pt idx="178">
                  <c:v>750</c:v>
                </c:pt>
                <c:pt idx="179">
                  <c:v>750</c:v>
                </c:pt>
                <c:pt idx="180">
                  <c:v>750</c:v>
                </c:pt>
                <c:pt idx="181">
                  <c:v>750</c:v>
                </c:pt>
                <c:pt idx="182">
                  <c:v>750</c:v>
                </c:pt>
                <c:pt idx="183">
                  <c:v>750</c:v>
                </c:pt>
                <c:pt idx="184">
                  <c:v>750</c:v>
                </c:pt>
                <c:pt idx="185">
                  <c:v>750</c:v>
                </c:pt>
                <c:pt idx="186">
                  <c:v>750</c:v>
                </c:pt>
                <c:pt idx="187">
                  <c:v>750</c:v>
                </c:pt>
                <c:pt idx="188">
                  <c:v>750</c:v>
                </c:pt>
                <c:pt idx="189">
                  <c:v>750</c:v>
                </c:pt>
                <c:pt idx="190">
                  <c:v>750</c:v>
                </c:pt>
                <c:pt idx="191">
                  <c:v>750</c:v>
                </c:pt>
                <c:pt idx="192">
                  <c:v>750</c:v>
                </c:pt>
                <c:pt idx="193">
                  <c:v>750</c:v>
                </c:pt>
                <c:pt idx="194">
                  <c:v>750</c:v>
                </c:pt>
                <c:pt idx="195">
                  <c:v>750</c:v>
                </c:pt>
                <c:pt idx="196">
                  <c:v>750</c:v>
                </c:pt>
                <c:pt idx="197">
                  <c:v>750</c:v>
                </c:pt>
                <c:pt idx="198">
                  <c:v>750</c:v>
                </c:pt>
                <c:pt idx="199">
                  <c:v>750</c:v>
                </c:pt>
                <c:pt idx="200">
                  <c:v>750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950</c:v>
                </c:pt>
                <c:pt idx="297">
                  <c:v>950</c:v>
                </c:pt>
                <c:pt idx="298">
                  <c:v>950</c:v>
                </c:pt>
                <c:pt idx="299">
                  <c:v>950</c:v>
                </c:pt>
                <c:pt idx="300">
                  <c:v>950</c:v>
                </c:pt>
                <c:pt idx="301">
                  <c:v>950</c:v>
                </c:pt>
                <c:pt idx="302">
                  <c:v>950</c:v>
                </c:pt>
                <c:pt idx="303">
                  <c:v>950</c:v>
                </c:pt>
                <c:pt idx="304">
                  <c:v>950</c:v>
                </c:pt>
                <c:pt idx="305">
                  <c:v>950</c:v>
                </c:pt>
                <c:pt idx="306">
                  <c:v>950</c:v>
                </c:pt>
                <c:pt idx="307">
                  <c:v>950</c:v>
                </c:pt>
                <c:pt idx="308">
                  <c:v>950</c:v>
                </c:pt>
                <c:pt idx="309">
                  <c:v>950</c:v>
                </c:pt>
                <c:pt idx="310">
                  <c:v>950</c:v>
                </c:pt>
                <c:pt idx="311">
                  <c:v>950</c:v>
                </c:pt>
                <c:pt idx="312">
                  <c:v>950</c:v>
                </c:pt>
                <c:pt idx="313">
                  <c:v>950</c:v>
                </c:pt>
                <c:pt idx="314">
                  <c:v>950</c:v>
                </c:pt>
                <c:pt idx="315">
                  <c:v>950</c:v>
                </c:pt>
                <c:pt idx="316">
                  <c:v>950</c:v>
                </c:pt>
                <c:pt idx="317">
                  <c:v>950</c:v>
                </c:pt>
                <c:pt idx="318">
                  <c:v>950</c:v>
                </c:pt>
                <c:pt idx="319">
                  <c:v>950</c:v>
                </c:pt>
                <c:pt idx="320">
                  <c:v>950</c:v>
                </c:pt>
                <c:pt idx="321">
                  <c:v>950</c:v>
                </c:pt>
                <c:pt idx="322">
                  <c:v>950</c:v>
                </c:pt>
                <c:pt idx="323">
                  <c:v>950</c:v>
                </c:pt>
                <c:pt idx="324">
                  <c:v>950</c:v>
                </c:pt>
                <c:pt idx="325">
                  <c:v>950</c:v>
                </c:pt>
                <c:pt idx="326">
                  <c:v>950</c:v>
                </c:pt>
                <c:pt idx="327">
                  <c:v>950</c:v>
                </c:pt>
                <c:pt idx="328">
                  <c:v>950</c:v>
                </c:pt>
                <c:pt idx="329">
                  <c:v>950</c:v>
                </c:pt>
                <c:pt idx="330">
                  <c:v>950</c:v>
                </c:pt>
                <c:pt idx="331">
                  <c:v>950</c:v>
                </c:pt>
                <c:pt idx="332">
                  <c:v>950</c:v>
                </c:pt>
                <c:pt idx="333">
                  <c:v>950</c:v>
                </c:pt>
                <c:pt idx="334">
                  <c:v>950</c:v>
                </c:pt>
                <c:pt idx="335">
                  <c:v>950</c:v>
                </c:pt>
                <c:pt idx="336">
                  <c:v>950</c:v>
                </c:pt>
                <c:pt idx="337">
                  <c:v>950</c:v>
                </c:pt>
                <c:pt idx="338">
                  <c:v>950</c:v>
                </c:pt>
                <c:pt idx="339">
                  <c:v>950</c:v>
                </c:pt>
                <c:pt idx="340">
                  <c:v>950</c:v>
                </c:pt>
                <c:pt idx="341">
                  <c:v>950</c:v>
                </c:pt>
                <c:pt idx="342">
                  <c:v>950</c:v>
                </c:pt>
                <c:pt idx="343">
                  <c:v>950</c:v>
                </c:pt>
                <c:pt idx="344">
                  <c:v>950</c:v>
                </c:pt>
                <c:pt idx="345">
                  <c:v>950</c:v>
                </c:pt>
                <c:pt idx="346">
                  <c:v>950</c:v>
                </c:pt>
                <c:pt idx="347">
                  <c:v>950</c:v>
                </c:pt>
                <c:pt idx="348">
                  <c:v>950</c:v>
                </c:pt>
                <c:pt idx="349">
                  <c:v>950</c:v>
                </c:pt>
                <c:pt idx="350">
                  <c:v>950</c:v>
                </c:pt>
                <c:pt idx="351">
                  <c:v>950</c:v>
                </c:pt>
                <c:pt idx="352">
                  <c:v>950</c:v>
                </c:pt>
                <c:pt idx="353">
                  <c:v>950</c:v>
                </c:pt>
                <c:pt idx="354">
                  <c:v>950</c:v>
                </c:pt>
                <c:pt idx="355">
                  <c:v>950</c:v>
                </c:pt>
                <c:pt idx="356">
                  <c:v>950</c:v>
                </c:pt>
                <c:pt idx="357">
                  <c:v>950</c:v>
                </c:pt>
                <c:pt idx="358">
                  <c:v>950</c:v>
                </c:pt>
                <c:pt idx="359">
                  <c:v>950</c:v>
                </c:pt>
                <c:pt idx="360">
                  <c:v>950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350</c:v>
                </c:pt>
                <c:pt idx="476">
                  <c:v>350</c:v>
                </c:pt>
                <c:pt idx="477">
                  <c:v>350</c:v>
                </c:pt>
                <c:pt idx="478">
                  <c:v>350</c:v>
                </c:pt>
                <c:pt idx="479">
                  <c:v>350</c:v>
                </c:pt>
                <c:pt idx="480">
                  <c:v>350</c:v>
                </c:pt>
                <c:pt idx="481">
                  <c:v>350</c:v>
                </c:pt>
                <c:pt idx="482">
                  <c:v>350</c:v>
                </c:pt>
                <c:pt idx="483">
                  <c:v>350</c:v>
                </c:pt>
                <c:pt idx="484">
                  <c:v>350</c:v>
                </c:pt>
                <c:pt idx="485">
                  <c:v>350</c:v>
                </c:pt>
                <c:pt idx="486">
                  <c:v>350</c:v>
                </c:pt>
                <c:pt idx="487">
                  <c:v>350</c:v>
                </c:pt>
                <c:pt idx="488">
                  <c:v>350</c:v>
                </c:pt>
                <c:pt idx="489">
                  <c:v>350</c:v>
                </c:pt>
                <c:pt idx="490">
                  <c:v>350</c:v>
                </c:pt>
                <c:pt idx="491">
                  <c:v>350</c:v>
                </c:pt>
                <c:pt idx="492">
                  <c:v>350</c:v>
                </c:pt>
                <c:pt idx="493">
                  <c:v>350</c:v>
                </c:pt>
                <c:pt idx="494">
                  <c:v>350</c:v>
                </c:pt>
                <c:pt idx="495">
                  <c:v>350</c:v>
                </c:pt>
                <c:pt idx="496">
                  <c:v>350</c:v>
                </c:pt>
                <c:pt idx="497">
                  <c:v>350</c:v>
                </c:pt>
                <c:pt idx="498">
                  <c:v>350</c:v>
                </c:pt>
                <c:pt idx="499">
                  <c:v>350</c:v>
                </c:pt>
                <c:pt idx="500">
                  <c:v>350</c:v>
                </c:pt>
                <c:pt idx="501">
                  <c:v>350</c:v>
                </c:pt>
                <c:pt idx="502">
                  <c:v>350</c:v>
                </c:pt>
                <c:pt idx="503">
                  <c:v>350</c:v>
                </c:pt>
                <c:pt idx="504">
                  <c:v>350</c:v>
                </c:pt>
                <c:pt idx="505">
                  <c:v>350</c:v>
                </c:pt>
                <c:pt idx="506">
                  <c:v>350</c:v>
                </c:pt>
                <c:pt idx="507">
                  <c:v>350</c:v>
                </c:pt>
                <c:pt idx="508">
                  <c:v>350</c:v>
                </c:pt>
                <c:pt idx="509">
                  <c:v>350</c:v>
                </c:pt>
                <c:pt idx="510">
                  <c:v>350</c:v>
                </c:pt>
                <c:pt idx="511">
                  <c:v>350</c:v>
                </c:pt>
                <c:pt idx="512">
                  <c:v>350</c:v>
                </c:pt>
                <c:pt idx="513">
                  <c:v>350</c:v>
                </c:pt>
                <c:pt idx="514">
                  <c:v>350</c:v>
                </c:pt>
                <c:pt idx="515">
                  <c:v>350</c:v>
                </c:pt>
                <c:pt idx="516">
                  <c:v>350</c:v>
                </c:pt>
                <c:pt idx="517">
                  <c:v>350</c:v>
                </c:pt>
                <c:pt idx="518">
                  <c:v>350</c:v>
                </c:pt>
                <c:pt idx="519">
                  <c:v>350</c:v>
                </c:pt>
                <c:pt idx="520">
                  <c:v>350</c:v>
                </c:pt>
                <c:pt idx="521">
                  <c:v>350</c:v>
                </c:pt>
                <c:pt idx="522">
                  <c:v>350</c:v>
                </c:pt>
                <c:pt idx="523">
                  <c:v>350</c:v>
                </c:pt>
                <c:pt idx="524">
                  <c:v>350</c:v>
                </c:pt>
                <c:pt idx="525">
                  <c:v>350</c:v>
                </c:pt>
                <c:pt idx="526">
                  <c:v>350</c:v>
                </c:pt>
                <c:pt idx="527">
                  <c:v>350</c:v>
                </c:pt>
                <c:pt idx="528">
                  <c:v>350</c:v>
                </c:pt>
                <c:pt idx="529">
                  <c:v>350</c:v>
                </c:pt>
                <c:pt idx="530">
                  <c:v>350</c:v>
                </c:pt>
                <c:pt idx="531">
                  <c:v>350</c:v>
                </c:pt>
                <c:pt idx="532">
                  <c:v>350</c:v>
                </c:pt>
                <c:pt idx="533">
                  <c:v>350</c:v>
                </c:pt>
                <c:pt idx="534">
                  <c:v>350</c:v>
                </c:pt>
                <c:pt idx="535">
                  <c:v>350</c:v>
                </c:pt>
                <c:pt idx="536">
                  <c:v>350</c:v>
                </c:pt>
                <c:pt idx="537">
                  <c:v>350</c:v>
                </c:pt>
                <c:pt idx="538">
                  <c:v>350</c:v>
                </c:pt>
                <c:pt idx="539">
                  <c:v>350</c:v>
                </c:pt>
                <c:pt idx="540">
                  <c:v>350</c:v>
                </c:pt>
                <c:pt idx="541">
                  <c:v>350</c:v>
                </c:pt>
                <c:pt idx="542">
                  <c:v>350</c:v>
                </c:pt>
                <c:pt idx="543">
                  <c:v>350</c:v>
                </c:pt>
                <c:pt idx="544">
                  <c:v>350</c:v>
                </c:pt>
                <c:pt idx="545">
                  <c:v>350</c:v>
                </c:pt>
                <c:pt idx="546">
                  <c:v>350</c:v>
                </c:pt>
                <c:pt idx="547">
                  <c:v>350</c:v>
                </c:pt>
                <c:pt idx="548">
                  <c:v>350</c:v>
                </c:pt>
                <c:pt idx="549">
                  <c:v>350</c:v>
                </c:pt>
                <c:pt idx="550">
                  <c:v>350</c:v>
                </c:pt>
                <c:pt idx="551">
                  <c:v>350</c:v>
                </c:pt>
                <c:pt idx="552">
                  <c:v>350</c:v>
                </c:pt>
                <c:pt idx="553">
                  <c:v>350</c:v>
                </c:pt>
                <c:pt idx="554">
                  <c:v>350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750</c:v>
                </c:pt>
                <c:pt idx="1142">
                  <c:v>750</c:v>
                </c:pt>
                <c:pt idx="1143">
                  <c:v>750</c:v>
                </c:pt>
                <c:pt idx="1144">
                  <c:v>750</c:v>
                </c:pt>
                <c:pt idx="1145">
                  <c:v>750</c:v>
                </c:pt>
                <c:pt idx="1146">
                  <c:v>750</c:v>
                </c:pt>
                <c:pt idx="1147">
                  <c:v>750</c:v>
                </c:pt>
                <c:pt idx="1148">
                  <c:v>750</c:v>
                </c:pt>
                <c:pt idx="1149">
                  <c:v>750</c:v>
                </c:pt>
                <c:pt idx="1150">
                  <c:v>750</c:v>
                </c:pt>
                <c:pt idx="1151">
                  <c:v>750</c:v>
                </c:pt>
                <c:pt idx="1152">
                  <c:v>750</c:v>
                </c:pt>
                <c:pt idx="1153">
                  <c:v>750</c:v>
                </c:pt>
                <c:pt idx="1154">
                  <c:v>750</c:v>
                </c:pt>
                <c:pt idx="1155">
                  <c:v>750</c:v>
                </c:pt>
                <c:pt idx="1156">
                  <c:v>750</c:v>
                </c:pt>
                <c:pt idx="1157">
                  <c:v>750</c:v>
                </c:pt>
                <c:pt idx="1158">
                  <c:v>750</c:v>
                </c:pt>
                <c:pt idx="1159">
                  <c:v>750</c:v>
                </c:pt>
                <c:pt idx="1160">
                  <c:v>750</c:v>
                </c:pt>
                <c:pt idx="1161">
                  <c:v>750</c:v>
                </c:pt>
                <c:pt idx="1162">
                  <c:v>750</c:v>
                </c:pt>
                <c:pt idx="1163">
                  <c:v>750</c:v>
                </c:pt>
                <c:pt idx="1164">
                  <c:v>750</c:v>
                </c:pt>
                <c:pt idx="1165">
                  <c:v>750</c:v>
                </c:pt>
                <c:pt idx="1166">
                  <c:v>750</c:v>
                </c:pt>
                <c:pt idx="1167">
                  <c:v>750</c:v>
                </c:pt>
                <c:pt idx="1168">
                  <c:v>750</c:v>
                </c:pt>
                <c:pt idx="1169">
                  <c:v>750</c:v>
                </c:pt>
                <c:pt idx="1170">
                  <c:v>750</c:v>
                </c:pt>
                <c:pt idx="1171">
                  <c:v>750</c:v>
                </c:pt>
                <c:pt idx="1172">
                  <c:v>750</c:v>
                </c:pt>
                <c:pt idx="1173">
                  <c:v>750</c:v>
                </c:pt>
                <c:pt idx="1174">
                  <c:v>750</c:v>
                </c:pt>
                <c:pt idx="1175">
                  <c:v>750</c:v>
                </c:pt>
                <c:pt idx="1176">
                  <c:v>750</c:v>
                </c:pt>
                <c:pt idx="1177">
                  <c:v>750</c:v>
                </c:pt>
                <c:pt idx="1178">
                  <c:v>750</c:v>
                </c:pt>
                <c:pt idx="1179">
                  <c:v>750</c:v>
                </c:pt>
                <c:pt idx="1180">
                  <c:v>750</c:v>
                </c:pt>
                <c:pt idx="1181">
                  <c:v>750</c:v>
                </c:pt>
                <c:pt idx="1182">
                  <c:v>750</c:v>
                </c:pt>
                <c:pt idx="1183">
                  <c:v>750</c:v>
                </c:pt>
                <c:pt idx="1184">
                  <c:v>750</c:v>
                </c:pt>
                <c:pt idx="1185">
                  <c:v>750</c:v>
                </c:pt>
                <c:pt idx="1186">
                  <c:v>750</c:v>
                </c:pt>
                <c:pt idx="1187">
                  <c:v>750</c:v>
                </c:pt>
                <c:pt idx="1188">
                  <c:v>750</c:v>
                </c:pt>
                <c:pt idx="1189">
                  <c:v>750</c:v>
                </c:pt>
                <c:pt idx="1190">
                  <c:v>750</c:v>
                </c:pt>
                <c:pt idx="1191">
                  <c:v>750</c:v>
                </c:pt>
                <c:pt idx="1192">
                  <c:v>750</c:v>
                </c:pt>
                <c:pt idx="1193">
                  <c:v>750</c:v>
                </c:pt>
                <c:pt idx="1194">
                  <c:v>750</c:v>
                </c:pt>
                <c:pt idx="1195">
                  <c:v>750</c:v>
                </c:pt>
                <c:pt idx="1196">
                  <c:v>750</c:v>
                </c:pt>
                <c:pt idx="1197">
                  <c:v>750</c:v>
                </c:pt>
                <c:pt idx="1198">
                  <c:v>750</c:v>
                </c:pt>
                <c:pt idx="1199">
                  <c:v>750</c:v>
                </c:pt>
                <c:pt idx="1200">
                  <c:v>750</c:v>
                </c:pt>
                <c:pt idx="1201">
                  <c:v>750</c:v>
                </c:pt>
                <c:pt idx="1202">
                  <c:v>750</c:v>
                </c:pt>
                <c:pt idx="1203">
                  <c:v>750</c:v>
                </c:pt>
                <c:pt idx="1204">
                  <c:v>750</c:v>
                </c:pt>
                <c:pt idx="1205">
                  <c:v>750</c:v>
                </c:pt>
                <c:pt idx="1206">
                  <c:v>750</c:v>
                </c:pt>
                <c:pt idx="1207">
                  <c:v>750</c:v>
                </c:pt>
                <c:pt idx="1208">
                  <c:v>750</c:v>
                </c:pt>
                <c:pt idx="1209">
                  <c:v>750</c:v>
                </c:pt>
                <c:pt idx="1210">
                  <c:v>750</c:v>
                </c:pt>
                <c:pt idx="1211">
                  <c:v>750</c:v>
                </c:pt>
                <c:pt idx="1212">
                  <c:v>750</c:v>
                </c:pt>
                <c:pt idx="1213">
                  <c:v>750</c:v>
                </c:pt>
                <c:pt idx="1214">
                  <c:v>750</c:v>
                </c:pt>
                <c:pt idx="1215">
                  <c:v>750</c:v>
                </c:pt>
                <c:pt idx="1216">
                  <c:v>750</c:v>
                </c:pt>
                <c:pt idx="1217">
                  <c:v>750</c:v>
                </c:pt>
                <c:pt idx="1218">
                  <c:v>750</c:v>
                </c:pt>
                <c:pt idx="1219">
                  <c:v>750</c:v>
                </c:pt>
                <c:pt idx="1220">
                  <c:v>750</c:v>
                </c:pt>
                <c:pt idx="1221">
                  <c:v>750</c:v>
                </c:pt>
                <c:pt idx="1222">
                  <c:v>750</c:v>
                </c:pt>
                <c:pt idx="1223">
                  <c:v>750</c:v>
                </c:pt>
                <c:pt idx="1224">
                  <c:v>750</c:v>
                </c:pt>
                <c:pt idx="1225">
                  <c:v>750</c:v>
                </c:pt>
                <c:pt idx="1226">
                  <c:v>750</c:v>
                </c:pt>
                <c:pt idx="1227">
                  <c:v>750</c:v>
                </c:pt>
                <c:pt idx="1228">
                  <c:v>750</c:v>
                </c:pt>
                <c:pt idx="1229">
                  <c:v>750</c:v>
                </c:pt>
                <c:pt idx="1230">
                  <c:v>750</c:v>
                </c:pt>
                <c:pt idx="1231">
                  <c:v>750</c:v>
                </c:pt>
                <c:pt idx="1232">
                  <c:v>750</c:v>
                </c:pt>
                <c:pt idx="1233">
                  <c:v>750</c:v>
                </c:pt>
                <c:pt idx="1234">
                  <c:v>750</c:v>
                </c:pt>
                <c:pt idx="1235">
                  <c:v>750</c:v>
                </c:pt>
                <c:pt idx="1236">
                  <c:v>750</c:v>
                </c:pt>
                <c:pt idx="1237">
                  <c:v>750</c:v>
                </c:pt>
                <c:pt idx="1238">
                  <c:v>750</c:v>
                </c:pt>
                <c:pt idx="1239">
                  <c:v>750</c:v>
                </c:pt>
                <c:pt idx="1240">
                  <c:v>750</c:v>
                </c:pt>
                <c:pt idx="1241">
                  <c:v>750</c:v>
                </c:pt>
                <c:pt idx="1242">
                  <c:v>750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950</c:v>
                </c:pt>
                <c:pt idx="1268">
                  <c:v>950</c:v>
                </c:pt>
                <c:pt idx="1269">
                  <c:v>950</c:v>
                </c:pt>
                <c:pt idx="1270">
                  <c:v>950</c:v>
                </c:pt>
                <c:pt idx="1271">
                  <c:v>950</c:v>
                </c:pt>
                <c:pt idx="1272">
                  <c:v>950</c:v>
                </c:pt>
                <c:pt idx="1273">
                  <c:v>950</c:v>
                </c:pt>
                <c:pt idx="1274">
                  <c:v>950</c:v>
                </c:pt>
                <c:pt idx="1275">
                  <c:v>950</c:v>
                </c:pt>
                <c:pt idx="1276">
                  <c:v>950</c:v>
                </c:pt>
                <c:pt idx="1277">
                  <c:v>950</c:v>
                </c:pt>
                <c:pt idx="1278">
                  <c:v>950</c:v>
                </c:pt>
                <c:pt idx="1279">
                  <c:v>950</c:v>
                </c:pt>
                <c:pt idx="1280">
                  <c:v>950</c:v>
                </c:pt>
                <c:pt idx="1281">
                  <c:v>950</c:v>
                </c:pt>
                <c:pt idx="1282">
                  <c:v>950</c:v>
                </c:pt>
                <c:pt idx="1283">
                  <c:v>950</c:v>
                </c:pt>
                <c:pt idx="1284">
                  <c:v>950</c:v>
                </c:pt>
                <c:pt idx="1285">
                  <c:v>950</c:v>
                </c:pt>
                <c:pt idx="1286">
                  <c:v>950</c:v>
                </c:pt>
                <c:pt idx="1287">
                  <c:v>950</c:v>
                </c:pt>
                <c:pt idx="1288">
                  <c:v>950</c:v>
                </c:pt>
                <c:pt idx="1289">
                  <c:v>950</c:v>
                </c:pt>
                <c:pt idx="1290">
                  <c:v>950</c:v>
                </c:pt>
                <c:pt idx="1291">
                  <c:v>950</c:v>
                </c:pt>
                <c:pt idx="1292">
                  <c:v>950</c:v>
                </c:pt>
                <c:pt idx="1293">
                  <c:v>950</c:v>
                </c:pt>
                <c:pt idx="1294">
                  <c:v>950</c:v>
                </c:pt>
                <c:pt idx="1295">
                  <c:v>950</c:v>
                </c:pt>
                <c:pt idx="1296">
                  <c:v>950</c:v>
                </c:pt>
                <c:pt idx="1297">
                  <c:v>950</c:v>
                </c:pt>
                <c:pt idx="1298">
                  <c:v>950</c:v>
                </c:pt>
                <c:pt idx="1299">
                  <c:v>950</c:v>
                </c:pt>
                <c:pt idx="1300">
                  <c:v>950</c:v>
                </c:pt>
                <c:pt idx="1301">
                  <c:v>950</c:v>
                </c:pt>
                <c:pt idx="1302">
                  <c:v>950</c:v>
                </c:pt>
                <c:pt idx="1303">
                  <c:v>950</c:v>
                </c:pt>
                <c:pt idx="1304">
                  <c:v>950</c:v>
                </c:pt>
                <c:pt idx="1305">
                  <c:v>950</c:v>
                </c:pt>
                <c:pt idx="1306">
                  <c:v>950</c:v>
                </c:pt>
                <c:pt idx="1307">
                  <c:v>950</c:v>
                </c:pt>
                <c:pt idx="1308">
                  <c:v>950</c:v>
                </c:pt>
                <c:pt idx="1309">
                  <c:v>950</c:v>
                </c:pt>
                <c:pt idx="1310">
                  <c:v>950</c:v>
                </c:pt>
                <c:pt idx="1311">
                  <c:v>950</c:v>
                </c:pt>
                <c:pt idx="1312">
                  <c:v>950</c:v>
                </c:pt>
                <c:pt idx="1313">
                  <c:v>950</c:v>
                </c:pt>
                <c:pt idx="1314">
                  <c:v>950</c:v>
                </c:pt>
                <c:pt idx="1315">
                  <c:v>950</c:v>
                </c:pt>
                <c:pt idx="1316">
                  <c:v>950</c:v>
                </c:pt>
                <c:pt idx="1317">
                  <c:v>950</c:v>
                </c:pt>
                <c:pt idx="1318">
                  <c:v>950</c:v>
                </c:pt>
                <c:pt idx="1319">
                  <c:v>950</c:v>
                </c:pt>
                <c:pt idx="1320">
                  <c:v>950</c:v>
                </c:pt>
                <c:pt idx="1321">
                  <c:v>950</c:v>
                </c:pt>
                <c:pt idx="1322">
                  <c:v>950</c:v>
                </c:pt>
                <c:pt idx="1323">
                  <c:v>950</c:v>
                </c:pt>
                <c:pt idx="1324">
                  <c:v>950</c:v>
                </c:pt>
                <c:pt idx="1325">
                  <c:v>950</c:v>
                </c:pt>
                <c:pt idx="1326">
                  <c:v>950</c:v>
                </c:pt>
                <c:pt idx="1327">
                  <c:v>950</c:v>
                </c:pt>
                <c:pt idx="1328">
                  <c:v>950</c:v>
                </c:pt>
                <c:pt idx="1329">
                  <c:v>950</c:v>
                </c:pt>
                <c:pt idx="1330">
                  <c:v>950</c:v>
                </c:pt>
                <c:pt idx="1331">
                  <c:v>950</c:v>
                </c:pt>
                <c:pt idx="1332">
                  <c:v>950</c:v>
                </c:pt>
                <c:pt idx="1333">
                  <c:v>950</c:v>
                </c:pt>
                <c:pt idx="1334">
                  <c:v>950</c:v>
                </c:pt>
                <c:pt idx="1335">
                  <c:v>950</c:v>
                </c:pt>
                <c:pt idx="1336">
                  <c:v>950</c:v>
                </c:pt>
                <c:pt idx="1337">
                  <c:v>950</c:v>
                </c:pt>
                <c:pt idx="1338">
                  <c:v>950</c:v>
                </c:pt>
                <c:pt idx="1339">
                  <c:v>950</c:v>
                </c:pt>
                <c:pt idx="1340">
                  <c:v>950</c:v>
                </c:pt>
                <c:pt idx="1341">
                  <c:v>950</c:v>
                </c:pt>
                <c:pt idx="1342">
                  <c:v>950</c:v>
                </c:pt>
                <c:pt idx="1343">
                  <c:v>950</c:v>
                </c:pt>
                <c:pt idx="1344">
                  <c:v>950</c:v>
                </c:pt>
                <c:pt idx="1345">
                  <c:v>950</c:v>
                </c:pt>
                <c:pt idx="1346">
                  <c:v>950</c:v>
                </c:pt>
                <c:pt idx="1347">
                  <c:v>950</c:v>
                </c:pt>
                <c:pt idx="1348">
                  <c:v>950</c:v>
                </c:pt>
                <c:pt idx="1349">
                  <c:v>950</c:v>
                </c:pt>
                <c:pt idx="1350">
                  <c:v>950</c:v>
                </c:pt>
                <c:pt idx="1351">
                  <c:v>950</c:v>
                </c:pt>
                <c:pt idx="1352">
                  <c:v>950</c:v>
                </c:pt>
                <c:pt idx="1353">
                  <c:v>950</c:v>
                </c:pt>
                <c:pt idx="1354">
                  <c:v>950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350</c:v>
                </c:pt>
                <c:pt idx="1363">
                  <c:v>350</c:v>
                </c:pt>
                <c:pt idx="1364">
                  <c:v>350</c:v>
                </c:pt>
                <c:pt idx="1365">
                  <c:v>350</c:v>
                </c:pt>
                <c:pt idx="1366">
                  <c:v>350</c:v>
                </c:pt>
                <c:pt idx="1367">
                  <c:v>350</c:v>
                </c:pt>
                <c:pt idx="1368">
                  <c:v>350</c:v>
                </c:pt>
                <c:pt idx="1369">
                  <c:v>350</c:v>
                </c:pt>
                <c:pt idx="1370">
                  <c:v>350</c:v>
                </c:pt>
                <c:pt idx="1371">
                  <c:v>350</c:v>
                </c:pt>
                <c:pt idx="1372">
                  <c:v>350</c:v>
                </c:pt>
                <c:pt idx="1373">
                  <c:v>350</c:v>
                </c:pt>
                <c:pt idx="1374">
                  <c:v>350</c:v>
                </c:pt>
                <c:pt idx="1375">
                  <c:v>350</c:v>
                </c:pt>
                <c:pt idx="1376">
                  <c:v>350</c:v>
                </c:pt>
                <c:pt idx="1377">
                  <c:v>350</c:v>
                </c:pt>
                <c:pt idx="1378">
                  <c:v>350</c:v>
                </c:pt>
                <c:pt idx="1379">
                  <c:v>350</c:v>
                </c:pt>
                <c:pt idx="1380">
                  <c:v>350</c:v>
                </c:pt>
                <c:pt idx="1381">
                  <c:v>350</c:v>
                </c:pt>
                <c:pt idx="1382">
                  <c:v>350</c:v>
                </c:pt>
                <c:pt idx="1383">
                  <c:v>350</c:v>
                </c:pt>
                <c:pt idx="1384">
                  <c:v>350</c:v>
                </c:pt>
                <c:pt idx="1385">
                  <c:v>350</c:v>
                </c:pt>
                <c:pt idx="1386">
                  <c:v>350</c:v>
                </c:pt>
                <c:pt idx="1387">
                  <c:v>350</c:v>
                </c:pt>
                <c:pt idx="1388">
                  <c:v>350</c:v>
                </c:pt>
                <c:pt idx="1389">
                  <c:v>350</c:v>
                </c:pt>
                <c:pt idx="1390">
                  <c:v>350</c:v>
                </c:pt>
                <c:pt idx="1391">
                  <c:v>350</c:v>
                </c:pt>
                <c:pt idx="1392">
                  <c:v>350</c:v>
                </c:pt>
                <c:pt idx="1393">
                  <c:v>350</c:v>
                </c:pt>
                <c:pt idx="1394">
                  <c:v>350</c:v>
                </c:pt>
                <c:pt idx="1395">
                  <c:v>350</c:v>
                </c:pt>
                <c:pt idx="1396">
                  <c:v>350</c:v>
                </c:pt>
                <c:pt idx="1397">
                  <c:v>350</c:v>
                </c:pt>
                <c:pt idx="1398">
                  <c:v>350</c:v>
                </c:pt>
                <c:pt idx="1399">
                  <c:v>350</c:v>
                </c:pt>
                <c:pt idx="1400">
                  <c:v>350</c:v>
                </c:pt>
                <c:pt idx="1401">
                  <c:v>350</c:v>
                </c:pt>
                <c:pt idx="1402">
                  <c:v>350</c:v>
                </c:pt>
                <c:pt idx="1403">
                  <c:v>350</c:v>
                </c:pt>
                <c:pt idx="1404">
                  <c:v>350</c:v>
                </c:pt>
                <c:pt idx="1405">
                  <c:v>350</c:v>
                </c:pt>
                <c:pt idx="1406">
                  <c:v>350</c:v>
                </c:pt>
                <c:pt idx="1407">
                  <c:v>350</c:v>
                </c:pt>
                <c:pt idx="1408">
                  <c:v>350</c:v>
                </c:pt>
                <c:pt idx="1409">
                  <c:v>350</c:v>
                </c:pt>
                <c:pt idx="1410">
                  <c:v>350</c:v>
                </c:pt>
                <c:pt idx="1411">
                  <c:v>350</c:v>
                </c:pt>
                <c:pt idx="1412">
                  <c:v>350</c:v>
                </c:pt>
                <c:pt idx="1413">
                  <c:v>350</c:v>
                </c:pt>
                <c:pt idx="1414">
                  <c:v>350</c:v>
                </c:pt>
                <c:pt idx="1415">
                  <c:v>350</c:v>
                </c:pt>
                <c:pt idx="1416">
                  <c:v>350</c:v>
                </c:pt>
                <c:pt idx="1417">
                  <c:v>350</c:v>
                </c:pt>
                <c:pt idx="1418">
                  <c:v>350</c:v>
                </c:pt>
                <c:pt idx="1419">
                  <c:v>350</c:v>
                </c:pt>
                <c:pt idx="1420">
                  <c:v>350</c:v>
                </c:pt>
                <c:pt idx="1421">
                  <c:v>350</c:v>
                </c:pt>
                <c:pt idx="1422">
                  <c:v>350</c:v>
                </c:pt>
                <c:pt idx="1423">
                  <c:v>350</c:v>
                </c:pt>
                <c:pt idx="1424">
                  <c:v>350</c:v>
                </c:pt>
                <c:pt idx="1425">
                  <c:v>350</c:v>
                </c:pt>
                <c:pt idx="1426">
                  <c:v>350</c:v>
                </c:pt>
                <c:pt idx="1427">
                  <c:v>350</c:v>
                </c:pt>
                <c:pt idx="1428">
                  <c:v>350</c:v>
                </c:pt>
                <c:pt idx="1429">
                  <c:v>350</c:v>
                </c:pt>
                <c:pt idx="1430">
                  <c:v>350</c:v>
                </c:pt>
                <c:pt idx="1431">
                  <c:v>350</c:v>
                </c:pt>
                <c:pt idx="1432">
                  <c:v>350</c:v>
                </c:pt>
                <c:pt idx="1433">
                  <c:v>350</c:v>
                </c:pt>
                <c:pt idx="1434">
                  <c:v>350</c:v>
                </c:pt>
                <c:pt idx="1435">
                  <c:v>350</c:v>
                </c:pt>
                <c:pt idx="1436">
                  <c:v>350</c:v>
                </c:pt>
                <c:pt idx="1437">
                  <c:v>350</c:v>
                </c:pt>
                <c:pt idx="1438">
                  <c:v>350</c:v>
                </c:pt>
                <c:pt idx="1439">
                  <c:v>350</c:v>
                </c:pt>
                <c:pt idx="1440">
                  <c:v>350</c:v>
                </c:pt>
                <c:pt idx="1441">
                  <c:v>350</c:v>
                </c:pt>
                <c:pt idx="1442">
                  <c:v>350</c:v>
                </c:pt>
                <c:pt idx="1443">
                  <c:v>350</c:v>
                </c:pt>
                <c:pt idx="1444">
                  <c:v>350</c:v>
                </c:pt>
                <c:pt idx="1445">
                  <c:v>350</c:v>
                </c:pt>
                <c:pt idx="1446">
                  <c:v>350</c:v>
                </c:pt>
                <c:pt idx="1447">
                  <c:v>350</c:v>
                </c:pt>
                <c:pt idx="1448">
                  <c:v>350</c:v>
                </c:pt>
                <c:pt idx="1449">
                  <c:v>350</c:v>
                </c:pt>
                <c:pt idx="1450">
                  <c:v>350</c:v>
                </c:pt>
                <c:pt idx="1451">
                  <c:v>350</c:v>
                </c:pt>
                <c:pt idx="1452">
                  <c:v>350</c:v>
                </c:pt>
                <c:pt idx="1453">
                  <c:v>350</c:v>
                </c:pt>
                <c:pt idx="1454">
                  <c:v>350</c:v>
                </c:pt>
                <c:pt idx="1455">
                  <c:v>350</c:v>
                </c:pt>
                <c:pt idx="1456">
                  <c:v>350</c:v>
                </c:pt>
                <c:pt idx="1457">
                  <c:v>350</c:v>
                </c:pt>
                <c:pt idx="1458">
                  <c:v>350</c:v>
                </c:pt>
                <c:pt idx="1459">
                  <c:v>350</c:v>
                </c:pt>
                <c:pt idx="1460">
                  <c:v>350</c:v>
                </c:pt>
                <c:pt idx="1461">
                  <c:v>350</c:v>
                </c:pt>
                <c:pt idx="1462">
                  <c:v>350</c:v>
                </c:pt>
                <c:pt idx="1463">
                  <c:v>350</c:v>
                </c:pt>
                <c:pt idx="1464">
                  <c:v>350</c:v>
                </c:pt>
                <c:pt idx="1465">
                  <c:v>350</c:v>
                </c:pt>
                <c:pt idx="1466">
                  <c:v>350</c:v>
                </c:pt>
                <c:pt idx="1467">
                  <c:v>350</c:v>
                </c:pt>
                <c:pt idx="1468">
                  <c:v>350</c:v>
                </c:pt>
                <c:pt idx="1469">
                  <c:v>350</c:v>
                </c:pt>
                <c:pt idx="1470">
                  <c:v>350</c:v>
                </c:pt>
                <c:pt idx="1471">
                  <c:v>350</c:v>
                </c:pt>
                <c:pt idx="1472">
                  <c:v>350</c:v>
                </c:pt>
                <c:pt idx="1473">
                  <c:v>350</c:v>
                </c:pt>
                <c:pt idx="1474">
                  <c:v>350</c:v>
                </c:pt>
                <c:pt idx="1475">
                  <c:v>350</c:v>
                </c:pt>
                <c:pt idx="1476">
                  <c:v>350</c:v>
                </c:pt>
                <c:pt idx="1477">
                  <c:v>350</c:v>
                </c:pt>
                <c:pt idx="1478">
                  <c:v>350</c:v>
                </c:pt>
                <c:pt idx="1479">
                  <c:v>350</c:v>
                </c:pt>
                <c:pt idx="1480">
                  <c:v>350</c:v>
                </c:pt>
                <c:pt idx="1481">
                  <c:v>350</c:v>
                </c:pt>
                <c:pt idx="1482">
                  <c:v>350</c:v>
                </c:pt>
                <c:pt idx="1483">
                  <c:v>350</c:v>
                </c:pt>
                <c:pt idx="1484">
                  <c:v>350</c:v>
                </c:pt>
                <c:pt idx="1485">
                  <c:v>350</c:v>
                </c:pt>
                <c:pt idx="1486">
                  <c:v>350</c:v>
                </c:pt>
                <c:pt idx="1487">
                  <c:v>350</c:v>
                </c:pt>
                <c:pt idx="1488">
                  <c:v>350</c:v>
                </c:pt>
                <c:pt idx="1489">
                  <c:v>350</c:v>
                </c:pt>
                <c:pt idx="1490">
                  <c:v>350</c:v>
                </c:pt>
                <c:pt idx="1491">
                  <c:v>350</c:v>
                </c:pt>
                <c:pt idx="1492">
                  <c:v>350</c:v>
                </c:pt>
                <c:pt idx="1493">
                  <c:v>350</c:v>
                </c:pt>
                <c:pt idx="1494">
                  <c:v>350</c:v>
                </c:pt>
                <c:pt idx="1495">
                  <c:v>350</c:v>
                </c:pt>
                <c:pt idx="1496">
                  <c:v>350</c:v>
                </c:pt>
                <c:pt idx="1497">
                  <c:v>350</c:v>
                </c:pt>
                <c:pt idx="1498">
                  <c:v>350</c:v>
                </c:pt>
                <c:pt idx="1499">
                  <c:v>350</c:v>
                </c:pt>
                <c:pt idx="1500">
                  <c:v>350</c:v>
                </c:pt>
                <c:pt idx="1501">
                  <c:v>350</c:v>
                </c:pt>
                <c:pt idx="1502">
                  <c:v>350</c:v>
                </c:pt>
                <c:pt idx="1503">
                  <c:v>350</c:v>
                </c:pt>
                <c:pt idx="1504">
                  <c:v>350</c:v>
                </c:pt>
                <c:pt idx="1505">
                  <c:v>350</c:v>
                </c:pt>
                <c:pt idx="1506">
                  <c:v>350</c:v>
                </c:pt>
                <c:pt idx="1507">
                  <c:v>350</c:v>
                </c:pt>
                <c:pt idx="1508">
                  <c:v>350</c:v>
                </c:pt>
                <c:pt idx="1509">
                  <c:v>350</c:v>
                </c:pt>
                <c:pt idx="1510">
                  <c:v>350</c:v>
                </c:pt>
                <c:pt idx="1511">
                  <c:v>350</c:v>
                </c:pt>
                <c:pt idx="1512">
                  <c:v>350</c:v>
                </c:pt>
                <c:pt idx="1513">
                  <c:v>350</c:v>
                </c:pt>
                <c:pt idx="1514">
                  <c:v>350</c:v>
                </c:pt>
                <c:pt idx="1515">
                  <c:v>350</c:v>
                </c:pt>
                <c:pt idx="1516">
                  <c:v>350</c:v>
                </c:pt>
                <c:pt idx="1517">
                  <c:v>350</c:v>
                </c:pt>
                <c:pt idx="1518">
                  <c:v>350</c:v>
                </c:pt>
                <c:pt idx="1519">
                  <c:v>350</c:v>
                </c:pt>
                <c:pt idx="1520">
                  <c:v>350</c:v>
                </c:pt>
                <c:pt idx="1521">
                  <c:v>350</c:v>
                </c:pt>
                <c:pt idx="1522">
                  <c:v>350</c:v>
                </c:pt>
                <c:pt idx="1523">
                  <c:v>350</c:v>
                </c:pt>
                <c:pt idx="1524">
                  <c:v>350</c:v>
                </c:pt>
                <c:pt idx="1525">
                  <c:v>350</c:v>
                </c:pt>
                <c:pt idx="1526">
                  <c:v>350</c:v>
                </c:pt>
                <c:pt idx="1527">
                  <c:v>350</c:v>
                </c:pt>
                <c:pt idx="1528">
                  <c:v>350</c:v>
                </c:pt>
                <c:pt idx="1529">
                  <c:v>350</c:v>
                </c:pt>
                <c:pt idx="1530">
                  <c:v>350</c:v>
                </c:pt>
                <c:pt idx="1531">
                  <c:v>350</c:v>
                </c:pt>
                <c:pt idx="1532">
                  <c:v>350</c:v>
                </c:pt>
                <c:pt idx="1533">
                  <c:v>350</c:v>
                </c:pt>
                <c:pt idx="1534">
                  <c:v>350</c:v>
                </c:pt>
                <c:pt idx="1535">
                  <c:v>350</c:v>
                </c:pt>
                <c:pt idx="1536">
                  <c:v>350</c:v>
                </c:pt>
                <c:pt idx="1537">
                  <c:v>350</c:v>
                </c:pt>
                <c:pt idx="1538">
                  <c:v>350</c:v>
                </c:pt>
                <c:pt idx="1539">
                  <c:v>350</c:v>
                </c:pt>
                <c:pt idx="1540">
                  <c:v>350</c:v>
                </c:pt>
                <c:pt idx="1541">
                  <c:v>350</c:v>
                </c:pt>
                <c:pt idx="1542">
                  <c:v>350</c:v>
                </c:pt>
                <c:pt idx="1543">
                  <c:v>350</c:v>
                </c:pt>
                <c:pt idx="1544">
                  <c:v>350</c:v>
                </c:pt>
                <c:pt idx="1545">
                  <c:v>350</c:v>
                </c:pt>
                <c:pt idx="1546">
                  <c:v>350</c:v>
                </c:pt>
                <c:pt idx="1547">
                  <c:v>350</c:v>
                </c:pt>
                <c:pt idx="1548">
                  <c:v>350</c:v>
                </c:pt>
                <c:pt idx="1549">
                  <c:v>350</c:v>
                </c:pt>
                <c:pt idx="1550">
                  <c:v>350</c:v>
                </c:pt>
                <c:pt idx="1551">
                  <c:v>350</c:v>
                </c:pt>
                <c:pt idx="1552">
                  <c:v>350</c:v>
                </c:pt>
                <c:pt idx="1553">
                  <c:v>350</c:v>
                </c:pt>
                <c:pt idx="1554">
                  <c:v>350</c:v>
                </c:pt>
                <c:pt idx="1555">
                  <c:v>350</c:v>
                </c:pt>
                <c:pt idx="1556">
                  <c:v>350</c:v>
                </c:pt>
                <c:pt idx="1557">
                  <c:v>350</c:v>
                </c:pt>
                <c:pt idx="1558">
                  <c:v>350</c:v>
                </c:pt>
                <c:pt idx="1559">
                  <c:v>350</c:v>
                </c:pt>
                <c:pt idx="1560">
                  <c:v>350</c:v>
                </c:pt>
                <c:pt idx="1561">
                  <c:v>350</c:v>
                </c:pt>
                <c:pt idx="1562">
                  <c:v>350</c:v>
                </c:pt>
                <c:pt idx="1563">
                  <c:v>350</c:v>
                </c:pt>
                <c:pt idx="1564">
                  <c:v>350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950</c:v>
                </c:pt>
                <c:pt idx="1600">
                  <c:v>950</c:v>
                </c:pt>
                <c:pt idx="1601">
                  <c:v>950</c:v>
                </c:pt>
                <c:pt idx="1602">
                  <c:v>950</c:v>
                </c:pt>
                <c:pt idx="1603">
                  <c:v>950</c:v>
                </c:pt>
                <c:pt idx="1604">
                  <c:v>950</c:v>
                </c:pt>
                <c:pt idx="1605">
                  <c:v>950</c:v>
                </c:pt>
                <c:pt idx="1606">
                  <c:v>950</c:v>
                </c:pt>
                <c:pt idx="1607">
                  <c:v>950</c:v>
                </c:pt>
                <c:pt idx="1608">
                  <c:v>950</c:v>
                </c:pt>
                <c:pt idx="1609">
                  <c:v>950</c:v>
                </c:pt>
                <c:pt idx="1610">
                  <c:v>950</c:v>
                </c:pt>
                <c:pt idx="1611">
                  <c:v>950</c:v>
                </c:pt>
                <c:pt idx="1612">
                  <c:v>950</c:v>
                </c:pt>
                <c:pt idx="1613">
                  <c:v>950</c:v>
                </c:pt>
                <c:pt idx="1614">
                  <c:v>950</c:v>
                </c:pt>
                <c:pt idx="1615">
                  <c:v>950</c:v>
                </c:pt>
                <c:pt idx="1616">
                  <c:v>950</c:v>
                </c:pt>
                <c:pt idx="1617">
                  <c:v>950</c:v>
                </c:pt>
                <c:pt idx="1618">
                  <c:v>950</c:v>
                </c:pt>
                <c:pt idx="1619">
                  <c:v>950</c:v>
                </c:pt>
                <c:pt idx="1620">
                  <c:v>950</c:v>
                </c:pt>
                <c:pt idx="1621">
                  <c:v>950</c:v>
                </c:pt>
                <c:pt idx="1622">
                  <c:v>950</c:v>
                </c:pt>
                <c:pt idx="1623">
                  <c:v>950</c:v>
                </c:pt>
                <c:pt idx="1624">
                  <c:v>950</c:v>
                </c:pt>
                <c:pt idx="1625">
                  <c:v>950</c:v>
                </c:pt>
                <c:pt idx="1626">
                  <c:v>950</c:v>
                </c:pt>
                <c:pt idx="1627">
                  <c:v>950</c:v>
                </c:pt>
                <c:pt idx="1628">
                  <c:v>950</c:v>
                </c:pt>
                <c:pt idx="1629">
                  <c:v>950</c:v>
                </c:pt>
                <c:pt idx="1630">
                  <c:v>950</c:v>
                </c:pt>
                <c:pt idx="1631">
                  <c:v>950</c:v>
                </c:pt>
                <c:pt idx="1632">
                  <c:v>950</c:v>
                </c:pt>
                <c:pt idx="1633">
                  <c:v>950</c:v>
                </c:pt>
                <c:pt idx="1634">
                  <c:v>950</c:v>
                </c:pt>
                <c:pt idx="1635">
                  <c:v>950</c:v>
                </c:pt>
                <c:pt idx="1636">
                  <c:v>950</c:v>
                </c:pt>
                <c:pt idx="1637">
                  <c:v>950</c:v>
                </c:pt>
                <c:pt idx="1638">
                  <c:v>950</c:v>
                </c:pt>
                <c:pt idx="1639">
                  <c:v>950</c:v>
                </c:pt>
                <c:pt idx="1640">
                  <c:v>950</c:v>
                </c:pt>
                <c:pt idx="1641">
                  <c:v>950</c:v>
                </c:pt>
                <c:pt idx="1642">
                  <c:v>950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150</c:v>
                </c:pt>
                <c:pt idx="1699">
                  <c:v>150</c:v>
                </c:pt>
                <c:pt idx="1700">
                  <c:v>150</c:v>
                </c:pt>
                <c:pt idx="1701">
                  <c:v>150</c:v>
                </c:pt>
                <c:pt idx="1702">
                  <c:v>150</c:v>
                </c:pt>
                <c:pt idx="1703">
                  <c:v>150</c:v>
                </c:pt>
                <c:pt idx="1704">
                  <c:v>150</c:v>
                </c:pt>
                <c:pt idx="1705">
                  <c:v>150</c:v>
                </c:pt>
                <c:pt idx="1706">
                  <c:v>150</c:v>
                </c:pt>
                <c:pt idx="1707">
                  <c:v>150</c:v>
                </c:pt>
                <c:pt idx="1708">
                  <c:v>150</c:v>
                </c:pt>
                <c:pt idx="1709">
                  <c:v>150</c:v>
                </c:pt>
                <c:pt idx="1710">
                  <c:v>150</c:v>
                </c:pt>
                <c:pt idx="1711">
                  <c:v>150</c:v>
                </c:pt>
                <c:pt idx="1712">
                  <c:v>150</c:v>
                </c:pt>
                <c:pt idx="1713">
                  <c:v>150</c:v>
                </c:pt>
                <c:pt idx="1714">
                  <c:v>150</c:v>
                </c:pt>
                <c:pt idx="1715">
                  <c:v>150</c:v>
                </c:pt>
                <c:pt idx="1716">
                  <c:v>150</c:v>
                </c:pt>
                <c:pt idx="1717">
                  <c:v>150</c:v>
                </c:pt>
                <c:pt idx="1718">
                  <c:v>150</c:v>
                </c:pt>
                <c:pt idx="1719">
                  <c:v>150</c:v>
                </c:pt>
                <c:pt idx="1720">
                  <c:v>150</c:v>
                </c:pt>
                <c:pt idx="1721">
                  <c:v>150</c:v>
                </c:pt>
                <c:pt idx="1722">
                  <c:v>150</c:v>
                </c:pt>
                <c:pt idx="1723">
                  <c:v>150</c:v>
                </c:pt>
                <c:pt idx="1724">
                  <c:v>150</c:v>
                </c:pt>
                <c:pt idx="1725">
                  <c:v>150</c:v>
                </c:pt>
                <c:pt idx="1726">
                  <c:v>150</c:v>
                </c:pt>
                <c:pt idx="1727">
                  <c:v>150</c:v>
                </c:pt>
                <c:pt idx="1728">
                  <c:v>150</c:v>
                </c:pt>
                <c:pt idx="1729">
                  <c:v>150</c:v>
                </c:pt>
                <c:pt idx="1730">
                  <c:v>150</c:v>
                </c:pt>
                <c:pt idx="1731">
                  <c:v>150</c:v>
                </c:pt>
                <c:pt idx="1732">
                  <c:v>150</c:v>
                </c:pt>
                <c:pt idx="1733">
                  <c:v>150</c:v>
                </c:pt>
                <c:pt idx="1734">
                  <c:v>150</c:v>
                </c:pt>
                <c:pt idx="1735">
                  <c:v>150</c:v>
                </c:pt>
                <c:pt idx="1736">
                  <c:v>150</c:v>
                </c:pt>
                <c:pt idx="1737">
                  <c:v>150</c:v>
                </c:pt>
                <c:pt idx="1738">
                  <c:v>150</c:v>
                </c:pt>
                <c:pt idx="1739">
                  <c:v>150</c:v>
                </c:pt>
                <c:pt idx="1740">
                  <c:v>150</c:v>
                </c:pt>
                <c:pt idx="1741">
                  <c:v>150</c:v>
                </c:pt>
                <c:pt idx="1742">
                  <c:v>150</c:v>
                </c:pt>
                <c:pt idx="1743">
                  <c:v>150</c:v>
                </c:pt>
                <c:pt idx="1744">
                  <c:v>150</c:v>
                </c:pt>
                <c:pt idx="1745">
                  <c:v>150</c:v>
                </c:pt>
                <c:pt idx="1746">
                  <c:v>150</c:v>
                </c:pt>
                <c:pt idx="1747">
                  <c:v>150</c:v>
                </c:pt>
                <c:pt idx="1748">
                  <c:v>150</c:v>
                </c:pt>
                <c:pt idx="1749">
                  <c:v>150</c:v>
                </c:pt>
                <c:pt idx="1750">
                  <c:v>150</c:v>
                </c:pt>
                <c:pt idx="1751">
                  <c:v>150</c:v>
                </c:pt>
                <c:pt idx="1752">
                  <c:v>150</c:v>
                </c:pt>
                <c:pt idx="1753">
                  <c:v>150</c:v>
                </c:pt>
                <c:pt idx="1754">
                  <c:v>150</c:v>
                </c:pt>
                <c:pt idx="1755">
                  <c:v>150</c:v>
                </c:pt>
                <c:pt idx="1756">
                  <c:v>150</c:v>
                </c:pt>
                <c:pt idx="1757">
                  <c:v>150</c:v>
                </c:pt>
                <c:pt idx="1758">
                  <c:v>150</c:v>
                </c:pt>
                <c:pt idx="1759">
                  <c:v>150</c:v>
                </c:pt>
                <c:pt idx="1760">
                  <c:v>150</c:v>
                </c:pt>
                <c:pt idx="1761">
                  <c:v>150</c:v>
                </c:pt>
                <c:pt idx="1762">
                  <c:v>150</c:v>
                </c:pt>
                <c:pt idx="1763">
                  <c:v>150</c:v>
                </c:pt>
                <c:pt idx="1764">
                  <c:v>150</c:v>
                </c:pt>
                <c:pt idx="1765">
                  <c:v>150</c:v>
                </c:pt>
                <c:pt idx="1766">
                  <c:v>150</c:v>
                </c:pt>
                <c:pt idx="1767">
                  <c:v>150</c:v>
                </c:pt>
                <c:pt idx="1768">
                  <c:v>150</c:v>
                </c:pt>
                <c:pt idx="1769">
                  <c:v>150</c:v>
                </c:pt>
                <c:pt idx="1770">
                  <c:v>150</c:v>
                </c:pt>
                <c:pt idx="1771">
                  <c:v>150</c:v>
                </c:pt>
                <c:pt idx="1772">
                  <c:v>150</c:v>
                </c:pt>
                <c:pt idx="1773">
                  <c:v>150</c:v>
                </c:pt>
                <c:pt idx="1774">
                  <c:v>150</c:v>
                </c:pt>
                <c:pt idx="1775">
                  <c:v>150</c:v>
                </c:pt>
                <c:pt idx="1776">
                  <c:v>150</c:v>
                </c:pt>
                <c:pt idx="1777">
                  <c:v>150</c:v>
                </c:pt>
                <c:pt idx="1778">
                  <c:v>150</c:v>
                </c:pt>
                <c:pt idx="1779">
                  <c:v>150</c:v>
                </c:pt>
                <c:pt idx="1780">
                  <c:v>150</c:v>
                </c:pt>
                <c:pt idx="1781">
                  <c:v>150</c:v>
                </c:pt>
                <c:pt idx="1782">
                  <c:v>150</c:v>
                </c:pt>
                <c:pt idx="1783">
                  <c:v>150</c:v>
                </c:pt>
                <c:pt idx="1784">
                  <c:v>150</c:v>
                </c:pt>
                <c:pt idx="1785">
                  <c:v>150</c:v>
                </c:pt>
                <c:pt idx="1786">
                  <c:v>150</c:v>
                </c:pt>
                <c:pt idx="1787">
                  <c:v>150</c:v>
                </c:pt>
                <c:pt idx="1788">
                  <c:v>150</c:v>
                </c:pt>
                <c:pt idx="1789">
                  <c:v>150</c:v>
                </c:pt>
                <c:pt idx="1790">
                  <c:v>150</c:v>
                </c:pt>
                <c:pt idx="1791">
                  <c:v>150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950</c:v>
                </c:pt>
                <c:pt idx="1828">
                  <c:v>950</c:v>
                </c:pt>
                <c:pt idx="1829">
                  <c:v>950</c:v>
                </c:pt>
                <c:pt idx="1830">
                  <c:v>950</c:v>
                </c:pt>
                <c:pt idx="1831">
                  <c:v>950</c:v>
                </c:pt>
                <c:pt idx="1832">
                  <c:v>950</c:v>
                </c:pt>
                <c:pt idx="1833">
                  <c:v>950</c:v>
                </c:pt>
                <c:pt idx="1834">
                  <c:v>950</c:v>
                </c:pt>
                <c:pt idx="1835">
                  <c:v>950</c:v>
                </c:pt>
                <c:pt idx="1836">
                  <c:v>950</c:v>
                </c:pt>
                <c:pt idx="1837">
                  <c:v>950</c:v>
                </c:pt>
                <c:pt idx="1838">
                  <c:v>950</c:v>
                </c:pt>
                <c:pt idx="1839">
                  <c:v>950</c:v>
                </c:pt>
                <c:pt idx="1840">
                  <c:v>950</c:v>
                </c:pt>
                <c:pt idx="1841">
                  <c:v>950</c:v>
                </c:pt>
                <c:pt idx="1842">
                  <c:v>950</c:v>
                </c:pt>
                <c:pt idx="1843">
                  <c:v>950</c:v>
                </c:pt>
                <c:pt idx="1844">
                  <c:v>950</c:v>
                </c:pt>
                <c:pt idx="1845">
                  <c:v>950</c:v>
                </c:pt>
                <c:pt idx="1846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10-4770-96CF-BC2759CA7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3169128"/>
        <c:axId val="513170440"/>
      </c:scatterChart>
      <c:valAx>
        <c:axId val="513169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3170440"/>
        <c:crosses val="autoZero"/>
        <c:crossBetween val="midCat"/>
      </c:valAx>
      <c:valAx>
        <c:axId val="513170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513169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1)</a:t>
            </a:r>
            <a:endParaRPr lang="x-non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38560"/>
        <c:axId val="64320640"/>
      </c:scatterChart>
      <c:valAx>
        <c:axId val="60738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4320640"/>
        <c:crosses val="autoZero"/>
        <c:crossBetween val="midCat"/>
      </c:valAx>
      <c:valAx>
        <c:axId val="643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60738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x-none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x-none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x-none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s-419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72320"/>
        <c:axId val="71273856"/>
      </c:scatterChart>
      <c:valAx>
        <c:axId val="71272320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1273856"/>
        <c:crosses val="autoZero"/>
        <c:crossBetween val="midCat"/>
      </c:valAx>
      <c:valAx>
        <c:axId val="7127385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s-419"/>
          </a:p>
        </c:txPr>
        <c:crossAx val="71272320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s-419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20768"/>
        <c:axId val="72722688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s-419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72720768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2688"/>
        <c:crosses val="autoZero"/>
        <c:crossBetween val="midCat"/>
      </c:valAx>
      <c:valAx>
        <c:axId val="72722688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0768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s-419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01/30/2020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hlinkClick r:id="rId3"/>
              </a:rPr>
              <a:t>https://www.extremetech.com/mobile/285724-1-in-6-us-adults-now-own-a-smartwatch</a:t>
            </a:r>
            <a:endParaRPr lang="x-none" dirty="0"/>
          </a:p>
          <a:p>
            <a:endParaRPr lang="x-none" dirty="0"/>
          </a:p>
          <a:p>
            <a:r>
              <a:rPr lang="x-none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8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4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5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01/30/2020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01/30/2020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01/30/2020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01/30/2020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01/30/2020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01/30/2020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2075625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793" y="4696570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591702" y="2200195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12" y="2579160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749133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367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molds: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Label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Two techniques to establish a baseline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Exponentially-weighted Moving Average: I use a moving average remove outliers and smooth noisy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pPr lvl="2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0.2 worked well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Sliding Window: I keep track of the maximum reading in the past 4 seconds. This followed the changing reading well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522" t="-2297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EA44D-7E20-439F-BE6E-C4828094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70798"/>
              </p:ext>
            </p:extLst>
          </p:nvPr>
        </p:nvGraphicFramePr>
        <p:xfrm>
          <a:off x="6051593" y="1026740"/>
          <a:ext cx="5759270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117C-7845-488B-8543-3D47623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Creating a Gesture “Signature”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gesture, I manually labeled the data readings of a single trace as “Relax Baseline”, “Transition Between Relax and Gesture” and “Gesture” periods</a:t>
                </a:r>
              </a:p>
              <a:p>
                <a:r>
                  <a:rPr lang="en-US" dirty="0"/>
                  <a:t>I computed 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reading of each period</a:t>
                </a:r>
              </a:p>
              <a:p>
                <a:r>
                  <a:rPr lang="en-US" dirty="0"/>
                  <a:t>I then computed the difference in Light Intensity between a Relax period and the subsequent Gesture period</a:t>
                </a:r>
              </a:p>
              <a:p>
                <a:r>
                  <a:rPr lang="en-US" dirty="0"/>
                  <a:t>This was done for each sensor and for each gesture</a:t>
                </a:r>
              </a:p>
              <a:p>
                <a:r>
                  <a:rPr lang="en-US" dirty="0"/>
                  <a:t>The table shows the average difference</a:t>
                </a:r>
                <a:br>
                  <a:rPr lang="en-US" dirty="0"/>
                </a:br>
                <a:r>
                  <a:rPr lang="en-US" dirty="0"/>
                  <a:t>for each sensor/gesture</a:t>
                </a:r>
              </a:p>
              <a:p>
                <a:r>
                  <a:rPr lang="en-US" dirty="0"/>
                  <a:t>From this, I chose to use Sensors 2,3 and 4 to identify gestures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447C7-F4EE-42EB-9A69-5A625C16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136822"/>
                <a:ext cx="5123483" cy="5035378"/>
              </a:xfrm>
              <a:blipFill>
                <a:blip r:embed="rId2"/>
                <a:stretch>
                  <a:fillRect l="-476" t="-1814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0F9AF-3E56-465B-8A66-3E1E00A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9D68D3-2C06-4BAF-A33C-8CA0A18D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0847"/>
              </p:ext>
            </p:extLst>
          </p:nvPr>
        </p:nvGraphicFramePr>
        <p:xfrm>
          <a:off x="5997553" y="1136822"/>
          <a:ext cx="5313575" cy="304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77E42-E544-4E78-BBD9-6B3F87BD0118}"/>
              </a:ext>
            </a:extLst>
          </p:cNvPr>
          <p:cNvCxnSpPr>
            <a:cxnSpLocks/>
          </p:cNvCxnSpPr>
          <p:nvPr/>
        </p:nvCxnSpPr>
        <p:spPr>
          <a:xfrm>
            <a:off x="8274756" y="1944551"/>
            <a:ext cx="857955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7CE220-6E26-4DCE-9E2B-55E476381202}"/>
              </a:ext>
            </a:extLst>
          </p:cNvPr>
          <p:cNvSpPr txBox="1"/>
          <p:nvPr/>
        </p:nvSpPr>
        <p:spPr>
          <a:xfrm rot="18900000">
            <a:off x="8432674" y="142094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Relax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BA2123-8950-49E8-8536-C3900D8F58D6}"/>
              </a:ext>
            </a:extLst>
          </p:cNvPr>
          <p:cNvCxnSpPr>
            <a:cxnSpLocks/>
          </p:cNvCxnSpPr>
          <p:nvPr/>
        </p:nvCxnSpPr>
        <p:spPr>
          <a:xfrm>
            <a:off x="9245600" y="1944551"/>
            <a:ext cx="1320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243DC3-856B-4F4C-AC47-90C5B1184A68}"/>
              </a:ext>
            </a:extLst>
          </p:cNvPr>
          <p:cNvSpPr txBox="1"/>
          <p:nvPr/>
        </p:nvSpPr>
        <p:spPr>
          <a:xfrm rot="18900000">
            <a:off x="9379687" y="1255462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Gesture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2197F2-E7C7-4B79-9D37-B9C2B0D0162D}"/>
              </a:ext>
            </a:extLst>
          </p:cNvPr>
          <p:cNvCxnSpPr>
            <a:cxnSpLocks/>
          </p:cNvCxnSpPr>
          <p:nvPr/>
        </p:nvCxnSpPr>
        <p:spPr>
          <a:xfrm>
            <a:off x="8994080" y="1827641"/>
            <a:ext cx="389467" cy="4167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FCE255-865E-423D-AEDF-683C36BD71A4}"/>
              </a:ext>
            </a:extLst>
          </p:cNvPr>
          <p:cNvSpPr txBox="1"/>
          <p:nvPr/>
        </p:nvSpPr>
        <p:spPr>
          <a:xfrm rot="18900000">
            <a:off x="8942914" y="1073625"/>
            <a:ext cx="12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Transition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5E919-AA9C-4C6B-861E-F84A766BEC9E}"/>
              </a:ext>
            </a:extLst>
          </p:cNvPr>
          <p:cNvCxnSpPr>
            <a:cxnSpLocks/>
          </p:cNvCxnSpPr>
          <p:nvPr/>
        </p:nvCxnSpPr>
        <p:spPr>
          <a:xfrm>
            <a:off x="9058076" y="2310866"/>
            <a:ext cx="0" cy="640684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A37ECE-04E4-42E2-BA47-315A01E5658B}"/>
              </a:ext>
            </a:extLst>
          </p:cNvPr>
          <p:cNvSpPr txBox="1"/>
          <p:nvPr/>
        </p:nvSpPr>
        <p:spPr>
          <a:xfrm>
            <a:off x="9173308" y="2438501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Difference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14355F-23F5-4B41-9E36-FD96319C1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38527"/>
              </p:ext>
            </p:extLst>
          </p:nvPr>
        </p:nvGraphicFramePr>
        <p:xfrm>
          <a:off x="5811726" y="4324011"/>
          <a:ext cx="613948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47">
                  <a:extLst>
                    <a:ext uri="{9D8B030D-6E8A-4147-A177-3AD203B41FA5}">
                      <a16:colId xmlns:a16="http://schemas.microsoft.com/office/drawing/2014/main" val="3561252190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700760445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986768231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26977491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3544259084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2776875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4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89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83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3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D63D-9A9C-4D1A-B0BA-B6F1123F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E3AE-AE0E-4F5B-BFF6-CBDB733F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747" y="1136822"/>
            <a:ext cx="4750091" cy="5035378"/>
          </a:xfrm>
        </p:spPr>
        <p:txBody>
          <a:bodyPr/>
          <a:lstStyle/>
          <a:p>
            <a:r>
              <a:rPr lang="en-US" dirty="0"/>
              <a:t>The prototype was taken off then put back on later to determine consistency</a:t>
            </a:r>
          </a:p>
          <a:p>
            <a:r>
              <a:rPr lang="en-US" dirty="0"/>
              <a:t>The data was again labelled by hand and sorted by label</a:t>
            </a:r>
          </a:p>
          <a:p>
            <a:r>
              <a:rPr lang="en-US" dirty="0"/>
              <a:t>An example normalized average is shown below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1E85A-9732-4EC4-90C9-2ED28D0F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730CC7-A6BE-443B-9FD8-CAEF3772BB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080038"/>
              </p:ext>
            </p:extLst>
          </p:nvPr>
        </p:nvGraphicFramePr>
        <p:xfrm>
          <a:off x="338841" y="1226507"/>
          <a:ext cx="6380011" cy="4856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947FBC-9E09-4BF9-843B-45FAC22F7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66394"/>
              </p:ext>
            </p:extLst>
          </p:nvPr>
        </p:nvGraphicFramePr>
        <p:xfrm>
          <a:off x="7225747" y="3512204"/>
          <a:ext cx="4513278" cy="2575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515">
                  <a:extLst>
                    <a:ext uri="{9D8B030D-6E8A-4147-A177-3AD203B41FA5}">
                      <a16:colId xmlns:a16="http://schemas.microsoft.com/office/drawing/2014/main" val="2196739022"/>
                    </a:ext>
                  </a:extLst>
                </a:gridCol>
                <a:gridCol w="882911">
                  <a:extLst>
                    <a:ext uri="{9D8B030D-6E8A-4147-A177-3AD203B41FA5}">
                      <a16:colId xmlns:a16="http://schemas.microsoft.com/office/drawing/2014/main" val="2351579135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810892782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183080040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3197137351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4133705953"/>
                    </a:ext>
                  </a:extLst>
                </a:gridCol>
              </a:tblGrid>
              <a:tr h="31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Gesture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ldr1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ldr2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ldr3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ldr4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Delta ldr5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674770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5.111665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-29.9195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-84.9943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-225.216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-14.1436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7382925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9.410196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-42.6565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-87.3831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-197.826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-11.6027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664744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10.98991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-28.4957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-29.111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-42.4561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4.072323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795312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7.010972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-32.6319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-28.7861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-31.4276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0.527709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0193036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-3.97222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6.715278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-25.9514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-57.3194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-5.92361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8844851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2.735097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-1.79024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-46.5674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-58.7466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-3.4117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08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055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549128"/>
            <a:ext cx="4227069" cy="4623072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</a:p>
          <a:p>
            <a:r>
              <a:rPr lang="en-US" dirty="0">
                <a:sym typeface="Wingdings" panose="05000000000000000000" pitchFamily="2" charset="2"/>
              </a:rPr>
              <a:t>The data was normalized by finding the delta intensity from the last relax period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6145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– Tap, Cyber Glove, and other devices are uncomfortable and hard to put on and take off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  <a:p>
            <a:pPr lvl="1"/>
            <a:r>
              <a:rPr lang="en-US" dirty="0"/>
              <a:t>Prices range from  $150 to $30,000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inexpensive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EEEB2-8C4A-4DB3-ADC5-F87A2C273BE9}"/>
              </a:ext>
            </a:extLst>
          </p:cNvPr>
          <p:cNvSpPr txBox="1"/>
          <p:nvPr/>
        </p:nvSpPr>
        <p:spPr>
          <a:xfrm>
            <a:off x="1986844" y="4282362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2FE95-8F5F-4902-BCF8-12A6BCA2F421}"/>
              </a:ext>
            </a:extLst>
          </p:cNvPr>
          <p:cNvSpPr txBox="1"/>
          <p:nvPr/>
        </p:nvSpPr>
        <p:spPr>
          <a:xfrm>
            <a:off x="4412414" y="575367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Cyber Glove</a:t>
            </a:r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96714"/>
              </p:ext>
            </p:extLst>
          </p:nvPr>
        </p:nvGraphicFramePr>
        <p:xfrm>
          <a:off x="5651759" y="1882610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-25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-80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-200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-10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-10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/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 looked at several distinct sets of data for the same gesture series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sensor picks up different gestures differently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is used to find the average for each gesture and relax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Looking at the average between the several data sets, I found the sensor average of delta intensities as denoted at the right. The range of acceptable values for a sensor is determined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distinguishable features can be used to determine the gesture in a given data set and be used for machine learning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blipFill>
                <a:blip r:embed="rId2"/>
                <a:stretch>
                  <a:fillRect l="-868" t="-777" r="-993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/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84980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/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89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FB9B3D-E691-40F2-85C2-BA3828CAFFBA}"/>
              </a:ext>
            </a:extLst>
          </p:cNvPr>
          <p:cNvSpPr/>
          <p:nvPr/>
        </p:nvSpPr>
        <p:spPr>
          <a:xfrm>
            <a:off x="97580" y="2318221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DC88E-AD19-4FB0-A39A-4E6D71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Pictures of materials and molds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22D-C70B-41F7-87EE-C728BA28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21" y="4939166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6D867-5360-472C-86AD-CC79172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7C6C1FA9-151C-4433-AEBF-E31BB5F2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450830" y="2442791"/>
            <a:ext cx="2694864" cy="2496375"/>
          </a:xfrm>
          <a:prstGeom prst="rect">
            <a:avLst/>
          </a:prstGeom>
        </p:spPr>
      </p:pic>
      <p:pic>
        <p:nvPicPr>
          <p:cNvPr id="2054" name="Picture 6" descr="Side-light Fiber Optic Tube - 4mm Diameter - 1 meter long">
            <a:extLst>
              <a:ext uri="{FF2B5EF4-FFF2-40B4-BE49-F238E27FC236}">
                <a16:creationId xmlns:a16="http://schemas.microsoft.com/office/drawing/2014/main" id="{ABD9C343-5F37-4819-8FCD-90751402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40" y="2821756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3EAE34-F093-423F-825C-1C84736AFC2C}"/>
              </a:ext>
            </a:extLst>
          </p:cNvPr>
          <p:cNvGrpSpPr/>
          <p:nvPr/>
        </p:nvGrpSpPr>
        <p:grpSpPr>
          <a:xfrm>
            <a:off x="6323000" y="2318221"/>
            <a:ext cx="5681348" cy="2678274"/>
            <a:chOff x="5219484" y="1764173"/>
            <a:chExt cx="6470778" cy="30504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D33854-3217-42D1-8B4D-D622C28431C5}"/>
                </a:ext>
              </a:extLst>
            </p:cNvPr>
            <p:cNvSpPr/>
            <p:nvPr/>
          </p:nvSpPr>
          <p:spPr>
            <a:xfrm>
              <a:off x="5219484" y="1764173"/>
              <a:ext cx="6470778" cy="30504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EB5536-32A6-4D42-B9D8-6B6299741943}"/>
                </a:ext>
              </a:extLst>
            </p:cNvPr>
            <p:cNvSpPr txBox="1"/>
            <p:nvPr/>
          </p:nvSpPr>
          <p:spPr>
            <a:xfrm>
              <a:off x="6062621" y="4270883"/>
              <a:ext cx="5063360" cy="420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molds: Straws, heat shrink, 3d printed</a:t>
              </a:r>
            </a:p>
          </p:txBody>
        </p:sp>
        <p:pic>
          <p:nvPicPr>
            <p:cNvPr id="8" name="Picture 7" descr="Slic3r">
              <a:extLst>
                <a:ext uri="{FF2B5EF4-FFF2-40B4-BE49-F238E27FC236}">
                  <a16:creationId xmlns:a16="http://schemas.microsoft.com/office/drawing/2014/main" id="{7221FB06-F2FC-4380-8B70-0929E9250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9560354" y="2224161"/>
              <a:ext cx="1817144" cy="1526973"/>
            </a:xfrm>
            <a:prstGeom prst="rect">
              <a:avLst/>
            </a:prstGeom>
          </p:spPr>
        </p:pic>
        <p:pic>
          <p:nvPicPr>
            <p:cNvPr id="13" name="Picture 2" descr="Image result for 3mm straw&quot;">
              <a:extLst>
                <a:ext uri="{FF2B5EF4-FFF2-40B4-BE49-F238E27FC236}">
                  <a16:creationId xmlns:a16="http://schemas.microsoft.com/office/drawing/2014/main" id="{F4F1CE2D-099D-4E16-97FF-BCEF0F9A1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18996" y="2180310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heat shrink&quot;">
              <a:extLst>
                <a:ext uri="{FF2B5EF4-FFF2-40B4-BE49-F238E27FC236}">
                  <a16:creationId xmlns:a16="http://schemas.microsoft.com/office/drawing/2014/main" id="{C477E4ED-9695-4935-98D2-BF5BF0812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764" y="2196250"/>
              <a:ext cx="1585435" cy="161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248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4339</TotalTime>
  <Words>4778</Words>
  <Application>Microsoft Office PowerPoint</Application>
  <PresentationFormat>Widescreen</PresentationFormat>
  <Paragraphs>776</Paragraphs>
  <Slides>46</Slides>
  <Notes>15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</vt:lpstr>
      <vt:lpstr>Optical Fibers as Sensors (continued)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Handling Changing Readings</vt:lpstr>
      <vt:lpstr>PHASE 3: Identifying a Single Gesture</vt:lpstr>
      <vt:lpstr>PHASE 3: Creating a Gesture “Signature”</vt:lpstr>
      <vt:lpstr>Conclusions and next steps</vt:lpstr>
      <vt:lpstr>code</vt:lpstr>
      <vt:lpstr>code</vt:lpstr>
      <vt:lpstr>code</vt:lpstr>
      <vt:lpstr>code</vt:lpstr>
      <vt:lpstr>bIBLIOGRAPHY</vt:lpstr>
      <vt:lpstr>Photo credit</vt:lpstr>
      <vt:lpstr>Handling a mixture of gestures (continued)</vt:lpstr>
      <vt:lpstr>Handling a mixture of gestures</vt:lpstr>
      <vt:lpstr>Fingerprinting the data</vt:lpstr>
      <vt:lpstr>Possible questions 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PHASE 1: proof of concept</vt:lpstr>
      <vt:lpstr>Pictures of materials and molds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194</cp:revision>
  <dcterms:created xsi:type="dcterms:W3CDTF">2019-12-31T04:11:05Z</dcterms:created>
  <dcterms:modified xsi:type="dcterms:W3CDTF">2020-01-31T00:41:51Z</dcterms:modified>
</cp:coreProperties>
</file>